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5"/>
    <p:sldMasterId id="21474837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5143500" cx="9144000"/>
  <p:notesSz cx="6858000" cy="9144000"/>
  <p:embeddedFontLst>
    <p:embeddedFont>
      <p:font typeface="Playfair Display Medium"/>
      <p:regular r:id="rId63"/>
      <p:bold r:id="rId64"/>
      <p:italic r:id="rId65"/>
      <p:boldItalic r:id="rId66"/>
    </p:embeddedFont>
    <p:embeddedFont>
      <p:font typeface="Playfair Display"/>
      <p:regular r:id="rId67"/>
      <p:bold r:id="rId68"/>
      <p:italic r:id="rId69"/>
      <p:boldItalic r:id="rId70"/>
    </p:embeddedFont>
    <p:embeddedFont>
      <p:font typeface="Montserrat"/>
      <p:regular r:id="rId71"/>
      <p:bold r:id="rId72"/>
      <p:italic r:id="rId73"/>
      <p:boldItalic r:id="rId74"/>
    </p:embeddedFont>
    <p:embeddedFont>
      <p:font typeface="Montserrat Medium"/>
      <p:regular r:id="rId75"/>
      <p:bold r:id="rId76"/>
      <p:italic r:id="rId77"/>
      <p:boldItalic r:id="rId78"/>
    </p:embeddedFont>
    <p:embeddedFont>
      <p:font typeface="Quicksand"/>
      <p:regular r:id="rId79"/>
      <p:bold r:id="rId80"/>
    </p:embeddedFont>
    <p:embeddedFont>
      <p:font typeface="Merriweather Black"/>
      <p:bold r:id="rId81"/>
      <p:boldItalic r:id="rId82"/>
    </p:embeddedFont>
    <p:embeddedFont>
      <p:font typeface="Merriweather"/>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0B9310-7FAF-4EA7-B75B-CCB1F727D02C}">
  <a:tblStyle styleId="{8B0B9310-7FAF-4EA7-B75B-CCB1F727D02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Merriweather-bold.fntdata"/><Relationship Id="rId83" Type="http://schemas.openxmlformats.org/officeDocument/2006/relationships/font" Target="fonts/Merriweather-regular.fntdata"/><Relationship Id="rId42" Type="http://schemas.openxmlformats.org/officeDocument/2006/relationships/slide" Target="slides/slide35.xml"/><Relationship Id="rId86" Type="http://schemas.openxmlformats.org/officeDocument/2006/relationships/font" Target="fonts/Merriweather-boldItalic.fntdata"/><Relationship Id="rId41" Type="http://schemas.openxmlformats.org/officeDocument/2006/relationships/slide" Target="slides/slide34.xml"/><Relationship Id="rId85" Type="http://schemas.openxmlformats.org/officeDocument/2006/relationships/font" Target="fonts/Merriweather-italic.fntdata"/><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Quicksand-bold.fntdata"/><Relationship Id="rId82" Type="http://schemas.openxmlformats.org/officeDocument/2006/relationships/font" Target="fonts/MerriweatherBlack-boldItalic.fntdata"/><Relationship Id="rId81" Type="http://schemas.openxmlformats.org/officeDocument/2006/relationships/font" Target="fonts/Merriweather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4.xml"/><Relationship Id="rId75" Type="http://schemas.openxmlformats.org/officeDocument/2006/relationships/font" Target="fonts/MontserratMedium-regular.fntdata"/><Relationship Id="rId30" Type="http://schemas.openxmlformats.org/officeDocument/2006/relationships/slide" Target="slides/slide23.xml"/><Relationship Id="rId74" Type="http://schemas.openxmlformats.org/officeDocument/2006/relationships/font" Target="fonts/Montserrat-boldItalic.fntdata"/><Relationship Id="rId33" Type="http://schemas.openxmlformats.org/officeDocument/2006/relationships/slide" Target="slides/slide26.xml"/><Relationship Id="rId77" Type="http://schemas.openxmlformats.org/officeDocument/2006/relationships/font" Target="fonts/MontserratMedium-italic.fntdata"/><Relationship Id="rId32" Type="http://schemas.openxmlformats.org/officeDocument/2006/relationships/slide" Target="slides/slide25.xml"/><Relationship Id="rId76" Type="http://schemas.openxmlformats.org/officeDocument/2006/relationships/font" Target="fonts/MontserratMedium-bold.fntdata"/><Relationship Id="rId35" Type="http://schemas.openxmlformats.org/officeDocument/2006/relationships/slide" Target="slides/slide28.xml"/><Relationship Id="rId79" Type="http://schemas.openxmlformats.org/officeDocument/2006/relationships/font" Target="fonts/Quicksand-regular.fntdata"/><Relationship Id="rId34" Type="http://schemas.openxmlformats.org/officeDocument/2006/relationships/slide" Target="slides/slide27.xml"/><Relationship Id="rId78" Type="http://schemas.openxmlformats.org/officeDocument/2006/relationships/font" Target="fonts/MontserratMedium-boldItalic.fntdata"/><Relationship Id="rId71" Type="http://schemas.openxmlformats.org/officeDocument/2006/relationships/font" Target="fonts/Montserrat-regular.fntdata"/><Relationship Id="rId70" Type="http://schemas.openxmlformats.org/officeDocument/2006/relationships/font" Target="fonts/PlayfairDisplay-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PlayfairDisplayMedium-bold.fntdata"/><Relationship Id="rId63" Type="http://schemas.openxmlformats.org/officeDocument/2006/relationships/font" Target="fonts/PlayfairDisplayMedium-regular.fntdata"/><Relationship Id="rId22" Type="http://schemas.openxmlformats.org/officeDocument/2006/relationships/slide" Target="slides/slide15.xml"/><Relationship Id="rId66" Type="http://schemas.openxmlformats.org/officeDocument/2006/relationships/font" Target="fonts/PlayfairDisplayMedium-boldItalic.fntdata"/><Relationship Id="rId21" Type="http://schemas.openxmlformats.org/officeDocument/2006/relationships/slide" Target="slides/slide14.xml"/><Relationship Id="rId65" Type="http://schemas.openxmlformats.org/officeDocument/2006/relationships/font" Target="fonts/PlayfairDisplayMedium-italic.fntdata"/><Relationship Id="rId24" Type="http://schemas.openxmlformats.org/officeDocument/2006/relationships/slide" Target="slides/slide17.xml"/><Relationship Id="rId68" Type="http://schemas.openxmlformats.org/officeDocument/2006/relationships/font" Target="fonts/PlayfairDisplay-bold.fntdata"/><Relationship Id="rId23" Type="http://schemas.openxmlformats.org/officeDocument/2006/relationships/slide" Target="slides/slide16.xml"/><Relationship Id="rId67" Type="http://schemas.openxmlformats.org/officeDocument/2006/relationships/font" Target="fonts/PlayfairDisplay-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layfairDisplay-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171a347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b171a347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f80ee346d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5f80ee346d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5f80ee346d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5f80ee346d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b0b3f82e7d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b0b3f82e7d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5f80ee346d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5f80ee346d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b0b3f82e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b0b3f82e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b0b3f82e7d_0_1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b0b3f82e7d_0_1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b0b3f82e7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b0b3f82e7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b0b3f82e7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b0b3f82e7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b0b3f82e7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b0b3f82e7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b0b3f82e7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b0b3f82e7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f9b0ae8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5f9b0ae8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b0b3f82e7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b0b3f82e7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b0b3f82e7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b0b3f82e7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5f80ee346d_1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5f80ee346d_1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5f80ee346d_1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5f80ee346d_1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5f80ee346d_1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5f80ee346d_1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5f80ee346d_1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5f80ee346d_1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b0b3f82e7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b0b3f82e7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b0b3f82e7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b0b3f82e7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b0b3f82e7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b0b3f82e7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b0b3f82e7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b0b3f82e7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5f80ee346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5f80ee346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b0b3f82e7d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b0b3f82e7d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b0b3f82e7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b0b3f82e7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b0b3f82e7d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2b0b3f82e7d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b0b3f82e7d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b0b3f82e7d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5f9b0ae80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5f9b0ae80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5f9b0ae80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5f9b0ae80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5f9b0ae80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5f9b0ae80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5f9b0ae80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5f9b0ae80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b0b3f82e7d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b0b3f82e7d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b0b3f82e7d_0_1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2b0b3f82e7d_0_1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b0b3f82e7d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b0b3f82e7d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b0b3f82e7d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b0b3f82e7d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For these reasons, MOSAIKS is emerging as an ideal technology for regions lacking the scale of data and resources to employ traditional SIML methods. To illustrate this, we look at Zambia as a use case example. Not only is this region highly vulnerable to climate change, but an alarming 10% of the current population experiences severe food insecurity.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Since 2007, the Zambian Ministry of Agriculture has conducted an annual crop forecast survey, collecting essential data on various agricultural metrics from individual farms. This includes variables like crop yields, area planted, tillage practices, reasons for non-harvest, fertilization techniques, and crop disease. The survey extends across 680 unique survey areas, marked in red on the map.</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white space on the map highlights areas outside of the survey’s coverage, which results in significant gaps in agricultural data. These data gaps greatly restrict the utility of the survey information for research, planning, and decision making purposes, and also underscore the need for SIML in this region.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 address these challenges, we apply the MOSAIKS technique, leveraging publicly available satellite imagery from Seninel 2.</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600">
              <a:solidFill>
                <a:srgbClr val="595959"/>
              </a:solidFill>
            </a:endParaRPr>
          </a:p>
          <a:p>
            <a:pPr indent="0" lvl="0" marL="0" rtl="0" algn="l">
              <a:spcBef>
                <a:spcPts val="1200"/>
              </a:spcBef>
              <a:spcAft>
                <a:spcPts val="0"/>
              </a:spcAft>
              <a:buNone/>
            </a:pPr>
            <a:r>
              <a:t/>
            </a:r>
            <a:endParaRPr b="1" sz="9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b0b3f82e7d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b0b3f82e7d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Our first objective was to demonstrate the efficacy and task agnostic nature of the MOSAIKS process, covering a range of time and predictions tasks, within a unique setting characterized by limited resources and data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After validating our model performances in areas with available survey data, our second objective was to extend its application to areas outside of the survey range in Zambia, filling existing data gaps. This objective aims to enhance understanding of agricultural practices in the region, supporting efforts to address food security in changing climates.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third objective was to use this work as a case study to contribute to the broader MOSAIKS ecosystem by presenting  a public application of the technique in a novel context: predicting multiple variables, over time, in a low-income country with typically poor data quality. I will now hand it over to Andrew to summarize how our team met these objectives.</a:t>
            </a:r>
            <a:endParaRPr sz="7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b0b3f82e7d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2b0b3f82e7d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meet our first objective and demonstrate the efficacy of the MOSAIKS process at a high spatial resolution, we first trained a model on the survey data that uses our features to predict the fraction of planted area that was actually harvested in each survey area.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We’re going to zoom into this map of zambia and focus on this larger survey area that you see in the middle of the country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b0b3f82e7d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b0b3f82e7d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meet our first objective and demonstrate the efficacy of the MOSAIKS process at a high spatial resolution, we first trained a model on the survey data that uses our features to predict the fraction of planted area that was actually harvested in each survey area.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We’re going to zoom into this map of zambia and focus on this larger survey area that you see in the middle of the country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b0b3f82e7d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b0b3f82e7d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b0b3f82e7d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b0b3f82e7d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Although our survey data in this plot on the left is aggregated to the survey area level (which is why the plot on the left is one color), we featurized satellite imagery at a much higher spatial resolution, allowing us to generate predictions at this higher resolution which is why this plot on the right has multiple colors. You can see that, if we were to average the colors in the plot on the right, we’d approximately end up with the color in the plot on the left. We made predictions for every survey area in the country, each of which is represented by a point on this scatterplot on the right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results show that our features alone are capable of explaining over 60% of the variation in fraction of planted area harvested within each survey area in our validation set.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b0b3f82e7d_0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b0b3f82e7d_0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However, we did not restrict ourselves just to this one variable.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properly demonstrate the task-agnostic nature of the MOSAIKS process, we trained different models and used the same set of features to predict 27 other variables present in the survey. We were able to achieve high performance on many of our variables. Here, we show our predictions for the fraction of planted area that was monocropped, and the fraction of planted area that was lost due to drought.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b0b3f82e7d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2b0b3f82e7d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is a more comprehensive plot for the performance of all of our variables, the best of which are on the far right. We classified our variables into 4 groups: Crop loss mechanisms, Crop yields, Overall Harvested area and Production, and tillage and cropping practices. Each of these groups contain important variables that we felt were pertinent for understanding farmer adaptation to climate change. We would like to reiterate that typically, a deep learning pipeline would have to be customized to predict a single one of these variables. Here, we’re using the same features and pipeline to predict 28 different outcomes that far more richly describe agriculture in this region than any single metric could do.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Overall our worst performing variables on the far left side of the plot tended to be those that had known data quality issues. It is important to reiterate: our model can only be as good as the data that we’re training it on, and although MOSAIKS can be used to fill data gaps, it does not replace the need for the collection of data on the ground.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b0b3f82e7d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b0b3f82e7d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brings us to our second objective. We have predictions inside the red survey areas that we’ve validated are accurate, but we haven’t filled any data gaps since the survey already tells us these data. So besides showing that our models work, whats the point if we can only use them to predict values that we already know?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we generated features across the entire country. So after validating that the features have predictive power in a model, we were confident in applying our models to the rest of the country where we don’t have survey data, but we do have features. To meet our second objective and fill the data gap, we projected our predictions for each variable across the entire country, a few of which are shown 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b0b3f82e7d_0_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2b0b3f82e7d_0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were not limited to predicting across space. We have data and features for every year from 2015-2022, except for 2018 and 2019 which had significant data quality issues, so we were also able to predict across time and fill the temporal data gaps in these years.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are our temporal predictions for drought across the entire country, which are in alignment with the observed drought conditions during this time period. As you can see, the southern and western regions of the country are particularly vulnerable, and an estimated 2.3 million people (20% of the population) were affected by severe food insecurity following the drought in 2017.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Since features can be generated at any time as long as there’s satellite coverage of the region, these predictions could be used to supplement early warning systems before harvesting. This would give more time to governing institutions and humanitarian organizations to prepare emergency aid to areas of the country that need it most.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b0b3f82e7d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b0b3f82e7d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b0b3f82e7d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b0b3f82e7d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were not limited to predicting across space. We have data and features for every year from 2015-2022, except for 2018 and 2019 which had significant data quality issues, so we were also able to predict across time and fill the temporal data gaps in these years. Here are our temporal predictions for drought across the entire country, which are in alignment with the observed drought conditions during this time period. As you can see, the southern and western regions of the country are particularly vulnerable, and an estimated 2.3 million people (20% of the population) were affected by severe food insecurity following the drought in 2017.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Since features can be generated at any time as long as there’s satellite coverage of the region, these predictions could be used to supplement early warning systems before harvesting. This would give more time to governing institutions and humanitarian organizations to prepare emergency aid to areas of the country that need it most.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Need to show that theres actually a gap here - Bar chart that shows we’re missing 2018 and 2019 data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b0b3f82e7d_0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b0b3f82e7d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b0b3f82e7d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2b0b3f82e7d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2b0b3f82e7d_0_1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2b0b3f82e7d_0_1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b0b3f82e7d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2b0b3f82e7d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b0b3f82e7d_0_1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2b0b3f82e7d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5f80ee34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5f80ee34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5f80ee346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5f80ee346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f80ee346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5f80ee346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f80ee346d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5f80ee346d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150" y="1124700"/>
            <a:ext cx="9144000" cy="28941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1171500" y="1516975"/>
            <a:ext cx="6801000" cy="1440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300"/>
              <a:buFont typeface="Playfair Display"/>
              <a:buNone/>
              <a:defRPr b="1" sz="4300">
                <a:solidFill>
                  <a:schemeClr val="lt1"/>
                </a:solidFill>
                <a:latin typeface="Playfair Display"/>
                <a:ea typeface="Playfair Display"/>
                <a:cs typeface="Playfair Display"/>
                <a:sym typeface="Playfair Display"/>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4"/>
          <p:cNvSpPr txBox="1"/>
          <p:nvPr>
            <p:ph idx="1" type="subTitle"/>
          </p:nvPr>
        </p:nvSpPr>
        <p:spPr>
          <a:xfrm>
            <a:off x="1390650" y="2957225"/>
            <a:ext cx="63627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Font typeface="Montserrat Medium"/>
              <a:buNone/>
              <a:defRPr>
                <a:solidFill>
                  <a:schemeClr val="lt1"/>
                </a:solidFill>
                <a:latin typeface="Montserrat Medium"/>
                <a:ea typeface="Montserrat Medium"/>
                <a:cs typeface="Montserrat Medium"/>
                <a:sym typeface="Montserrat Medium"/>
              </a:defRPr>
            </a:lvl1pPr>
            <a:lvl2pPr lvl="1"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gn="ctr">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4"/>
          <p:cNvSpPr/>
          <p:nvPr/>
        </p:nvSpPr>
        <p:spPr>
          <a:xfrm rot="5400000">
            <a:off x="-667200" y="3755238"/>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rot="10800000">
            <a:off x="7092600" y="947875"/>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5"/>
          <p:cNvSpPr/>
          <p:nvPr/>
        </p:nvSpPr>
        <p:spPr>
          <a:xfrm>
            <a:off x="0" y="2305050"/>
            <a:ext cx="5181600" cy="24384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txBox="1"/>
          <p:nvPr>
            <p:ph type="title"/>
          </p:nvPr>
        </p:nvSpPr>
        <p:spPr>
          <a:xfrm>
            <a:off x="723975" y="2856900"/>
            <a:ext cx="44577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700"/>
              <a:buNone/>
              <a:defRPr>
                <a:solidFill>
                  <a:schemeClr val="lt1"/>
                </a:solidFill>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5"/>
          <p:cNvSpPr txBox="1"/>
          <p:nvPr>
            <p:ph idx="1" type="subTitle"/>
          </p:nvPr>
        </p:nvSpPr>
        <p:spPr>
          <a:xfrm>
            <a:off x="723975" y="3512700"/>
            <a:ext cx="28224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700"/>
              <a:buFont typeface="Montserrat Medium"/>
              <a:buNone/>
              <a:defRPr sz="1600">
                <a:solidFill>
                  <a:schemeClr val="lt1"/>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p:txBody>
      </p:sp>
      <p:sp>
        <p:nvSpPr>
          <p:cNvPr id="66" name="Google Shape;66;p15"/>
          <p:cNvSpPr/>
          <p:nvPr/>
        </p:nvSpPr>
        <p:spPr>
          <a:xfrm rot="10800000">
            <a:off x="3871838" y="4422288"/>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rot="5400000">
            <a:off x="8329200" y="143238"/>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txBox="1"/>
          <p:nvPr>
            <p:ph type="title"/>
          </p:nvPr>
        </p:nvSpPr>
        <p:spPr>
          <a:xfrm>
            <a:off x="723900" y="361950"/>
            <a:ext cx="6448200" cy="591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70" name="Google Shape;70;p16"/>
          <p:cNvSpPr txBox="1"/>
          <p:nvPr>
            <p:ph idx="1" type="body"/>
          </p:nvPr>
        </p:nvSpPr>
        <p:spPr>
          <a:xfrm>
            <a:off x="723900" y="953775"/>
            <a:ext cx="7696200" cy="3615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accent5"/>
              </a:buClr>
              <a:buSzPts val="1200"/>
              <a:buAutoNum type="arabicPeriod"/>
              <a:defRPr sz="1100">
                <a:solidFill>
                  <a:srgbClr val="000000"/>
                </a:solidFill>
              </a:defRPr>
            </a:lvl1pPr>
            <a:lvl2pPr indent="-304800" lvl="1" marL="914400" rtl="0">
              <a:spcBef>
                <a:spcPts val="1600"/>
              </a:spcBef>
              <a:spcAft>
                <a:spcPts val="0"/>
              </a:spcAft>
              <a:buClr>
                <a:srgbClr val="000000"/>
              </a:buClr>
              <a:buSzPts val="1200"/>
              <a:buAutoNum type="alphaLcPeriod"/>
              <a:defRPr>
                <a:solidFill>
                  <a:srgbClr val="000000"/>
                </a:solidFill>
              </a:defRPr>
            </a:lvl2pPr>
            <a:lvl3pPr indent="-304800" lvl="2" marL="1371600" rtl="0">
              <a:spcBef>
                <a:spcPts val="1600"/>
              </a:spcBef>
              <a:spcAft>
                <a:spcPts val="0"/>
              </a:spcAft>
              <a:buClr>
                <a:srgbClr val="000000"/>
              </a:buClr>
              <a:buSzPts val="1200"/>
              <a:buAutoNum type="romanLcPeriod"/>
              <a:defRPr>
                <a:solidFill>
                  <a:srgbClr val="000000"/>
                </a:solidFill>
              </a:defRPr>
            </a:lvl3pPr>
            <a:lvl4pPr indent="-304800" lvl="3" marL="1828800" rtl="0">
              <a:spcBef>
                <a:spcPts val="1600"/>
              </a:spcBef>
              <a:spcAft>
                <a:spcPts val="0"/>
              </a:spcAft>
              <a:buClr>
                <a:srgbClr val="000000"/>
              </a:buClr>
              <a:buSzPts val="1200"/>
              <a:buAutoNum type="arabicPeriod"/>
              <a:defRPr>
                <a:solidFill>
                  <a:srgbClr val="000000"/>
                </a:solidFill>
              </a:defRPr>
            </a:lvl4pPr>
            <a:lvl5pPr indent="-304800" lvl="4" marL="2286000" rtl="0">
              <a:spcBef>
                <a:spcPts val="1600"/>
              </a:spcBef>
              <a:spcAft>
                <a:spcPts val="0"/>
              </a:spcAft>
              <a:buClr>
                <a:srgbClr val="000000"/>
              </a:buClr>
              <a:buSzPts val="1200"/>
              <a:buAutoNum type="alphaLcPeriod"/>
              <a:defRPr>
                <a:solidFill>
                  <a:srgbClr val="000000"/>
                </a:solidFill>
              </a:defRPr>
            </a:lvl5pPr>
            <a:lvl6pPr indent="-304800" lvl="5" marL="2743200" rtl="0">
              <a:spcBef>
                <a:spcPts val="1600"/>
              </a:spcBef>
              <a:spcAft>
                <a:spcPts val="0"/>
              </a:spcAft>
              <a:buClr>
                <a:srgbClr val="000000"/>
              </a:buClr>
              <a:buSzPts val="1200"/>
              <a:buAutoNum type="romanLcPeriod"/>
              <a:defRPr>
                <a:solidFill>
                  <a:srgbClr val="000000"/>
                </a:solidFill>
              </a:defRPr>
            </a:lvl6pPr>
            <a:lvl7pPr indent="-304800" lvl="6" marL="3200400" rtl="0">
              <a:spcBef>
                <a:spcPts val="1600"/>
              </a:spcBef>
              <a:spcAft>
                <a:spcPts val="0"/>
              </a:spcAft>
              <a:buClr>
                <a:srgbClr val="000000"/>
              </a:buClr>
              <a:buSzPts val="1200"/>
              <a:buAutoNum type="arabicPeriod"/>
              <a:defRPr>
                <a:solidFill>
                  <a:srgbClr val="000000"/>
                </a:solidFill>
              </a:defRPr>
            </a:lvl7pPr>
            <a:lvl8pPr indent="-304800" lvl="7" marL="3657600" rtl="0">
              <a:spcBef>
                <a:spcPts val="1600"/>
              </a:spcBef>
              <a:spcAft>
                <a:spcPts val="0"/>
              </a:spcAft>
              <a:buClr>
                <a:srgbClr val="000000"/>
              </a:buClr>
              <a:buSzPts val="1200"/>
              <a:buAutoNum type="alphaLcPeriod"/>
              <a:defRPr>
                <a:solidFill>
                  <a:srgbClr val="000000"/>
                </a:solidFill>
              </a:defRPr>
            </a:lvl8pPr>
            <a:lvl9pPr indent="-304800" lvl="8" marL="4114800" rtl="0">
              <a:spcBef>
                <a:spcPts val="1600"/>
              </a:spcBef>
              <a:spcAft>
                <a:spcPts val="1600"/>
              </a:spcAft>
              <a:buClr>
                <a:srgbClr val="000000"/>
              </a:buClr>
              <a:buSzPts val="1200"/>
              <a:buAutoNum type="romanLcPeriod"/>
              <a:defRPr>
                <a:solidFill>
                  <a:srgbClr val="000000"/>
                </a:solidFill>
              </a:defRPr>
            </a:lvl9pPr>
          </a:lstStyle>
          <a:p/>
        </p:txBody>
      </p:sp>
      <p:sp>
        <p:nvSpPr>
          <p:cNvPr id="71" name="Google Shape;7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7"/>
          <p:cNvSpPr/>
          <p:nvPr/>
        </p:nvSpPr>
        <p:spPr>
          <a:xfrm>
            <a:off x="1533900" y="1371600"/>
            <a:ext cx="2961900" cy="25716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p:nvPr/>
        </p:nvSpPr>
        <p:spPr>
          <a:xfrm>
            <a:off x="4666000" y="1371600"/>
            <a:ext cx="2961900" cy="25716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76" name="Google Shape;76;p17"/>
          <p:cNvSpPr txBox="1"/>
          <p:nvPr>
            <p:ph idx="1" type="body"/>
          </p:nvPr>
        </p:nvSpPr>
        <p:spPr>
          <a:xfrm>
            <a:off x="1603538" y="2543125"/>
            <a:ext cx="2787000" cy="1552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77" name="Google Shape;77;p17"/>
          <p:cNvSpPr txBox="1"/>
          <p:nvPr>
            <p:ph idx="2" type="body"/>
          </p:nvPr>
        </p:nvSpPr>
        <p:spPr>
          <a:xfrm>
            <a:off x="4753453" y="2543125"/>
            <a:ext cx="2787000" cy="1552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78" name="Google Shape;7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7"/>
          <p:cNvSpPr txBox="1"/>
          <p:nvPr>
            <p:ph idx="3" type="title"/>
          </p:nvPr>
        </p:nvSpPr>
        <p:spPr>
          <a:xfrm>
            <a:off x="1944500" y="2019150"/>
            <a:ext cx="2105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80" name="Google Shape;80;p17"/>
          <p:cNvSpPr txBox="1"/>
          <p:nvPr>
            <p:ph idx="4" type="title"/>
          </p:nvPr>
        </p:nvSpPr>
        <p:spPr>
          <a:xfrm>
            <a:off x="5094400" y="2019150"/>
            <a:ext cx="2105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81" name="Google Shape;81;p17"/>
          <p:cNvSpPr/>
          <p:nvPr/>
        </p:nvSpPr>
        <p:spPr>
          <a:xfrm rot="5400000">
            <a:off x="8459550" y="332550"/>
            <a:ext cx="10170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p:nvPr/>
        </p:nvSpPr>
        <p:spPr>
          <a:xfrm rot="5400000">
            <a:off x="-1234200" y="3188106"/>
            <a:ext cx="31896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18"/>
          <p:cNvSpPr txBox="1"/>
          <p:nvPr>
            <p:ph type="title"/>
          </p:nvPr>
        </p:nvSpPr>
        <p:spPr>
          <a:xfrm>
            <a:off x="723975" y="361950"/>
            <a:ext cx="85206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85" name="Google Shape;8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18"/>
          <p:cNvSpPr/>
          <p:nvPr/>
        </p:nvSpPr>
        <p:spPr>
          <a:xfrm rot="10800000">
            <a:off x="8127000" y="0"/>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p:nvPr/>
        </p:nvSpPr>
        <p:spPr>
          <a:xfrm rot="5400000">
            <a:off x="8276850" y="4279050"/>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19"/>
          <p:cNvSpPr txBox="1"/>
          <p:nvPr>
            <p:ph type="title"/>
          </p:nvPr>
        </p:nvSpPr>
        <p:spPr>
          <a:xfrm>
            <a:off x="4000500" y="1331425"/>
            <a:ext cx="4419600" cy="7068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p:txBody>
      </p:sp>
      <p:sp>
        <p:nvSpPr>
          <p:cNvPr id="90" name="Google Shape;90;p19"/>
          <p:cNvSpPr txBox="1"/>
          <p:nvPr>
            <p:ph idx="1" type="body"/>
          </p:nvPr>
        </p:nvSpPr>
        <p:spPr>
          <a:xfrm>
            <a:off x="5419725" y="2126725"/>
            <a:ext cx="3000300" cy="2054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Clr>
                <a:srgbClr val="000000"/>
              </a:buClr>
              <a:buSzPts val="1400"/>
              <a:buChar char="●"/>
              <a:defRPr sz="14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
        <p:nvSpPr>
          <p:cNvPr id="91" name="Google Shape;9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2" name="Shape 92"/>
        <p:cNvGrpSpPr/>
        <p:nvPr/>
      </p:nvGrpSpPr>
      <p:grpSpPr>
        <a:xfrm>
          <a:off x="0" y="0"/>
          <a:ext cx="0" cy="0"/>
          <a:chOff x="0" y="0"/>
          <a:chExt cx="0" cy="0"/>
        </a:xfrm>
      </p:grpSpPr>
      <p:sp>
        <p:nvSpPr>
          <p:cNvPr id="93" name="Google Shape;93;p20"/>
          <p:cNvSpPr/>
          <p:nvPr/>
        </p:nvSpPr>
        <p:spPr>
          <a:xfrm rot="5400000">
            <a:off x="2436125" y="-787125"/>
            <a:ext cx="4119000" cy="56736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0"/>
          <p:cNvSpPr txBox="1"/>
          <p:nvPr>
            <p:ph type="title"/>
          </p:nvPr>
        </p:nvSpPr>
        <p:spPr>
          <a:xfrm>
            <a:off x="1861350" y="904150"/>
            <a:ext cx="5421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7200"/>
              <a:buNone/>
              <a:defRPr sz="7200">
                <a:solidFill>
                  <a:schemeClr val="lt1"/>
                </a:solidFill>
              </a:defRPr>
            </a:lvl1pPr>
            <a:lvl2pPr lvl="1" rtl="0" algn="ctr">
              <a:spcBef>
                <a:spcPts val="0"/>
              </a:spcBef>
              <a:spcAft>
                <a:spcPts val="0"/>
              </a:spcAft>
              <a:buClr>
                <a:schemeClr val="lt1"/>
              </a:buClr>
              <a:buSzPts val="7200"/>
              <a:buNone/>
              <a:defRPr sz="7200">
                <a:solidFill>
                  <a:schemeClr val="lt1"/>
                </a:solidFill>
              </a:defRPr>
            </a:lvl2pPr>
            <a:lvl3pPr lvl="2" rtl="0" algn="ctr">
              <a:spcBef>
                <a:spcPts val="0"/>
              </a:spcBef>
              <a:spcAft>
                <a:spcPts val="0"/>
              </a:spcAft>
              <a:buClr>
                <a:schemeClr val="lt1"/>
              </a:buClr>
              <a:buSzPts val="7200"/>
              <a:buNone/>
              <a:defRPr sz="7200">
                <a:solidFill>
                  <a:schemeClr val="lt1"/>
                </a:solidFill>
              </a:defRPr>
            </a:lvl3pPr>
            <a:lvl4pPr lvl="3" rtl="0" algn="ctr">
              <a:spcBef>
                <a:spcPts val="0"/>
              </a:spcBef>
              <a:spcAft>
                <a:spcPts val="0"/>
              </a:spcAft>
              <a:buClr>
                <a:schemeClr val="lt1"/>
              </a:buClr>
              <a:buSzPts val="7200"/>
              <a:buNone/>
              <a:defRPr sz="7200">
                <a:solidFill>
                  <a:schemeClr val="lt1"/>
                </a:solidFill>
              </a:defRPr>
            </a:lvl4pPr>
            <a:lvl5pPr lvl="4" rtl="0" algn="ctr">
              <a:spcBef>
                <a:spcPts val="0"/>
              </a:spcBef>
              <a:spcAft>
                <a:spcPts val="0"/>
              </a:spcAft>
              <a:buClr>
                <a:schemeClr val="lt1"/>
              </a:buClr>
              <a:buSzPts val="7200"/>
              <a:buNone/>
              <a:defRPr sz="7200">
                <a:solidFill>
                  <a:schemeClr val="lt1"/>
                </a:solidFill>
              </a:defRPr>
            </a:lvl5pPr>
            <a:lvl6pPr lvl="5" rtl="0" algn="ctr">
              <a:spcBef>
                <a:spcPts val="0"/>
              </a:spcBef>
              <a:spcAft>
                <a:spcPts val="0"/>
              </a:spcAft>
              <a:buClr>
                <a:schemeClr val="lt1"/>
              </a:buClr>
              <a:buSzPts val="7200"/>
              <a:buNone/>
              <a:defRPr sz="7200">
                <a:solidFill>
                  <a:schemeClr val="lt1"/>
                </a:solidFill>
              </a:defRPr>
            </a:lvl6pPr>
            <a:lvl7pPr lvl="6" rtl="0" algn="ctr">
              <a:spcBef>
                <a:spcPts val="0"/>
              </a:spcBef>
              <a:spcAft>
                <a:spcPts val="0"/>
              </a:spcAft>
              <a:buClr>
                <a:schemeClr val="lt1"/>
              </a:buClr>
              <a:buSzPts val="7200"/>
              <a:buNone/>
              <a:defRPr sz="7200">
                <a:solidFill>
                  <a:schemeClr val="lt1"/>
                </a:solidFill>
              </a:defRPr>
            </a:lvl7pPr>
            <a:lvl8pPr lvl="7" rtl="0" algn="ctr">
              <a:spcBef>
                <a:spcPts val="0"/>
              </a:spcBef>
              <a:spcAft>
                <a:spcPts val="0"/>
              </a:spcAft>
              <a:buClr>
                <a:schemeClr val="lt1"/>
              </a:buClr>
              <a:buSzPts val="7200"/>
              <a:buNone/>
              <a:defRPr sz="7200">
                <a:solidFill>
                  <a:schemeClr val="lt1"/>
                </a:solidFill>
              </a:defRPr>
            </a:lvl8pPr>
            <a:lvl9pPr lvl="8" rtl="0" algn="ctr">
              <a:spcBef>
                <a:spcPts val="0"/>
              </a:spcBef>
              <a:spcAft>
                <a:spcPts val="0"/>
              </a:spcAft>
              <a:buClr>
                <a:schemeClr val="lt1"/>
              </a:buClr>
              <a:buSzPts val="7200"/>
              <a:buNone/>
              <a:defRPr sz="7200">
                <a:solidFill>
                  <a:schemeClr val="lt1"/>
                </a:solidFill>
              </a:defRPr>
            </a:lvl9pPr>
          </a:lstStyle>
          <a:p/>
        </p:txBody>
      </p:sp>
      <p:sp>
        <p:nvSpPr>
          <p:cNvPr id="95" name="Google Shape;95;p20"/>
          <p:cNvSpPr/>
          <p:nvPr/>
        </p:nvSpPr>
        <p:spPr>
          <a:xfrm rot="10800000">
            <a:off x="5954400" y="6"/>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0"/>
          <p:cNvSpPr/>
          <p:nvPr/>
        </p:nvSpPr>
        <p:spPr>
          <a:xfrm rot="10800000">
            <a:off x="0" y="3931900"/>
            <a:ext cx="31836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21"/>
          <p:cNvSpPr txBox="1"/>
          <p:nvPr>
            <p:ph idx="1" type="subTitle"/>
          </p:nvPr>
        </p:nvSpPr>
        <p:spPr>
          <a:xfrm>
            <a:off x="723975" y="1075825"/>
            <a:ext cx="4045200" cy="44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Montserrat Medium"/>
              <a:buNone/>
              <a:defRPr sz="1600">
                <a:latin typeface="Montserrat Medium"/>
                <a:ea typeface="Montserrat Medium"/>
                <a:cs typeface="Montserrat Medium"/>
                <a:sym typeface="Montserrat Medium"/>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99" name="Google Shape;99;p21"/>
          <p:cNvSpPr txBox="1"/>
          <p:nvPr>
            <p:ph idx="2" type="body"/>
          </p:nvPr>
        </p:nvSpPr>
        <p:spPr>
          <a:xfrm>
            <a:off x="723975" y="1648700"/>
            <a:ext cx="3837000" cy="31281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1"/>
          <p:cNvSpPr txBox="1"/>
          <p:nvPr>
            <p:ph type="title"/>
          </p:nvPr>
        </p:nvSpPr>
        <p:spPr>
          <a:xfrm>
            <a:off x="723975" y="361950"/>
            <a:ext cx="85206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2"/>
          <p:cNvSpPr/>
          <p:nvPr/>
        </p:nvSpPr>
        <p:spPr>
          <a:xfrm>
            <a:off x="419100" y="0"/>
            <a:ext cx="3505200" cy="3943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2"/>
          <p:cNvSpPr txBox="1"/>
          <p:nvPr>
            <p:ph type="title"/>
          </p:nvPr>
        </p:nvSpPr>
        <p:spPr>
          <a:xfrm>
            <a:off x="643775" y="0"/>
            <a:ext cx="3266400" cy="3628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36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5" name="Google Shape;10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2"/>
          <p:cNvSpPr/>
          <p:nvPr/>
        </p:nvSpPr>
        <p:spPr>
          <a:xfrm rot="5400000">
            <a:off x="-667050" y="3755175"/>
            <a:ext cx="20553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2"/>
          <p:cNvSpPr/>
          <p:nvPr/>
        </p:nvSpPr>
        <p:spPr>
          <a:xfrm rot="5400000">
            <a:off x="8459538" y="332550"/>
            <a:ext cx="10170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8" name="Shape 108"/>
        <p:cNvGrpSpPr/>
        <p:nvPr/>
      </p:nvGrpSpPr>
      <p:grpSpPr>
        <a:xfrm>
          <a:off x="0" y="0"/>
          <a:ext cx="0" cy="0"/>
          <a:chOff x="0" y="0"/>
          <a:chExt cx="0" cy="0"/>
        </a:xfrm>
      </p:grpSpPr>
      <p:sp>
        <p:nvSpPr>
          <p:cNvPr id="109" name="Google Shape;109;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20000"/>
              <a:buNone/>
              <a:defRPr sz="10700">
                <a:solidFill>
                  <a:schemeClr val="accent5"/>
                </a:solidFill>
              </a:defRPr>
            </a:lvl1pPr>
            <a:lvl2pPr lvl="1" rtl="0" algn="ctr">
              <a:spcBef>
                <a:spcPts val="0"/>
              </a:spcBef>
              <a:spcAft>
                <a:spcPts val="0"/>
              </a:spcAft>
              <a:buSzPts val="20000"/>
              <a:buNone/>
              <a:defRPr sz="20000"/>
            </a:lvl2pPr>
            <a:lvl3pPr lvl="2" rtl="0" algn="ctr">
              <a:spcBef>
                <a:spcPts val="0"/>
              </a:spcBef>
              <a:spcAft>
                <a:spcPts val="0"/>
              </a:spcAft>
              <a:buSzPts val="20000"/>
              <a:buNone/>
              <a:defRPr sz="20000"/>
            </a:lvl3pPr>
            <a:lvl4pPr lvl="3" rtl="0" algn="ctr">
              <a:spcBef>
                <a:spcPts val="0"/>
              </a:spcBef>
              <a:spcAft>
                <a:spcPts val="0"/>
              </a:spcAft>
              <a:buSzPts val="20000"/>
              <a:buNone/>
              <a:defRPr sz="20000"/>
            </a:lvl4pPr>
            <a:lvl5pPr lvl="4" rtl="0" algn="ctr">
              <a:spcBef>
                <a:spcPts val="0"/>
              </a:spcBef>
              <a:spcAft>
                <a:spcPts val="0"/>
              </a:spcAft>
              <a:buSzPts val="20000"/>
              <a:buNone/>
              <a:defRPr sz="20000"/>
            </a:lvl5pPr>
            <a:lvl6pPr lvl="5" rtl="0" algn="ctr">
              <a:spcBef>
                <a:spcPts val="0"/>
              </a:spcBef>
              <a:spcAft>
                <a:spcPts val="0"/>
              </a:spcAft>
              <a:buSzPts val="20000"/>
              <a:buNone/>
              <a:defRPr sz="20000"/>
            </a:lvl6pPr>
            <a:lvl7pPr lvl="6" rtl="0" algn="ctr">
              <a:spcBef>
                <a:spcPts val="0"/>
              </a:spcBef>
              <a:spcAft>
                <a:spcPts val="0"/>
              </a:spcAft>
              <a:buSzPts val="20000"/>
              <a:buNone/>
              <a:defRPr sz="20000"/>
            </a:lvl7pPr>
            <a:lvl8pPr lvl="7" rtl="0" algn="ctr">
              <a:spcBef>
                <a:spcPts val="0"/>
              </a:spcBef>
              <a:spcAft>
                <a:spcPts val="0"/>
              </a:spcAft>
              <a:buSzPts val="20000"/>
              <a:buNone/>
              <a:defRPr sz="20000"/>
            </a:lvl8pPr>
            <a:lvl9pPr lvl="8" rtl="0" algn="ctr">
              <a:spcBef>
                <a:spcPts val="0"/>
              </a:spcBef>
              <a:spcAft>
                <a:spcPts val="0"/>
              </a:spcAft>
              <a:buSzPts val="20000"/>
              <a:buNone/>
              <a:defRPr sz="20000"/>
            </a:lvl9pPr>
          </a:lstStyle>
          <a:p>
            <a:r>
              <a:t>xx%</a:t>
            </a:r>
          </a:p>
        </p:txBody>
      </p:sp>
      <p:sp>
        <p:nvSpPr>
          <p:cNvPr id="110" name="Google Shape;110;p23"/>
          <p:cNvSpPr txBox="1"/>
          <p:nvPr>
            <p:ph idx="1" type="body"/>
          </p:nvPr>
        </p:nvSpPr>
        <p:spPr>
          <a:xfrm>
            <a:off x="311700" y="3069625"/>
            <a:ext cx="8520600" cy="1300800"/>
          </a:xfrm>
          <a:prstGeom prst="rect">
            <a:avLst/>
          </a:prstGeom>
        </p:spPr>
        <p:txBody>
          <a:bodyPr anchorCtr="0" anchor="t" bIns="91425" lIns="91425" spcFirstLastPara="1" rIns="91425" wrap="square" tIns="91425">
            <a:noAutofit/>
          </a:bodyPr>
          <a:lstStyle>
            <a:lvl1pPr indent="-374650" lvl="0" marL="457200" rtl="0" algn="ctr">
              <a:spcBef>
                <a:spcPts val="0"/>
              </a:spcBef>
              <a:spcAft>
                <a:spcPts val="0"/>
              </a:spcAft>
              <a:buSzPts val="2300"/>
              <a:buChar char="●"/>
              <a:defRPr sz="2300"/>
            </a:lvl1pPr>
            <a:lvl2pPr indent="-349250" lvl="1" marL="914400" rtl="0" algn="ctr">
              <a:spcBef>
                <a:spcPts val="1600"/>
              </a:spcBef>
              <a:spcAft>
                <a:spcPts val="0"/>
              </a:spcAft>
              <a:buSzPts val="1900"/>
              <a:buChar char="○"/>
              <a:defRPr sz="1900"/>
            </a:lvl2pPr>
            <a:lvl3pPr indent="-349250" lvl="2" marL="1371600" rtl="0" algn="ctr">
              <a:spcBef>
                <a:spcPts val="1600"/>
              </a:spcBef>
              <a:spcAft>
                <a:spcPts val="0"/>
              </a:spcAft>
              <a:buSzPts val="1900"/>
              <a:buChar char="■"/>
              <a:defRPr sz="1900"/>
            </a:lvl3pPr>
            <a:lvl4pPr indent="-349250" lvl="3" marL="1828800" rtl="0" algn="ctr">
              <a:spcBef>
                <a:spcPts val="1600"/>
              </a:spcBef>
              <a:spcAft>
                <a:spcPts val="0"/>
              </a:spcAft>
              <a:buSzPts val="1900"/>
              <a:buChar char="●"/>
              <a:defRPr sz="1900"/>
            </a:lvl4pPr>
            <a:lvl5pPr indent="-349250" lvl="4" marL="2286000" rtl="0" algn="ctr">
              <a:spcBef>
                <a:spcPts val="1600"/>
              </a:spcBef>
              <a:spcAft>
                <a:spcPts val="0"/>
              </a:spcAft>
              <a:buSzPts val="1900"/>
              <a:buChar char="○"/>
              <a:defRPr sz="1900"/>
            </a:lvl5pPr>
            <a:lvl6pPr indent="-349250" lvl="5" marL="2743200" rtl="0" algn="ctr">
              <a:spcBef>
                <a:spcPts val="1600"/>
              </a:spcBef>
              <a:spcAft>
                <a:spcPts val="0"/>
              </a:spcAft>
              <a:buSzPts val="1900"/>
              <a:buChar char="■"/>
              <a:defRPr sz="1900"/>
            </a:lvl6pPr>
            <a:lvl7pPr indent="-349250" lvl="6" marL="3200400" rtl="0" algn="ctr">
              <a:spcBef>
                <a:spcPts val="1600"/>
              </a:spcBef>
              <a:spcAft>
                <a:spcPts val="0"/>
              </a:spcAft>
              <a:buSzPts val="1900"/>
              <a:buChar char="●"/>
              <a:defRPr sz="1900"/>
            </a:lvl7pPr>
            <a:lvl8pPr indent="-349250" lvl="7" marL="3657600" rtl="0" algn="ctr">
              <a:spcBef>
                <a:spcPts val="1600"/>
              </a:spcBef>
              <a:spcAft>
                <a:spcPts val="0"/>
              </a:spcAft>
              <a:buSzPts val="1900"/>
              <a:buChar char="○"/>
              <a:defRPr sz="1900"/>
            </a:lvl8pPr>
            <a:lvl9pPr indent="-349250" lvl="8" marL="4114800" rtl="0" algn="ctr">
              <a:spcBef>
                <a:spcPts val="1600"/>
              </a:spcBef>
              <a:spcAft>
                <a:spcPts val="1600"/>
              </a:spcAft>
              <a:buSzPts val="1900"/>
              <a:buChar char="■"/>
              <a:defRPr sz="1900"/>
            </a:lvl9pPr>
          </a:lstStyle>
          <a:p/>
        </p:txBody>
      </p:sp>
      <p:sp>
        <p:nvSpPr>
          <p:cNvPr id="111" name="Google Shape;11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3"/>
          <p:cNvSpPr/>
          <p:nvPr/>
        </p:nvSpPr>
        <p:spPr>
          <a:xfrm rot="5400000">
            <a:off x="8330700" y="4309775"/>
            <a:ext cx="10077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3"/>
          <p:cNvSpPr/>
          <p:nvPr/>
        </p:nvSpPr>
        <p:spPr>
          <a:xfrm rot="10800000">
            <a:off x="0" y="6"/>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15" name="Shape 115"/>
        <p:cNvGrpSpPr/>
        <p:nvPr/>
      </p:nvGrpSpPr>
      <p:grpSpPr>
        <a:xfrm>
          <a:off x="0" y="0"/>
          <a:ext cx="0" cy="0"/>
          <a:chOff x="0" y="0"/>
          <a:chExt cx="0" cy="0"/>
        </a:xfrm>
      </p:grpSpPr>
      <p:sp>
        <p:nvSpPr>
          <p:cNvPr id="116" name="Google Shape;116;p25"/>
          <p:cNvSpPr txBox="1"/>
          <p:nvPr>
            <p:ph type="title"/>
          </p:nvPr>
        </p:nvSpPr>
        <p:spPr>
          <a:xfrm>
            <a:off x="4514850" y="2381250"/>
            <a:ext cx="3882000" cy="56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2700"/>
              <a:buNone/>
              <a:defRPr sz="3600">
                <a:solidFill>
                  <a:schemeClr val="accent2"/>
                </a:solidFill>
              </a:defRPr>
            </a:lvl1pPr>
            <a:lvl2pPr lvl="1" rtl="0" algn="r">
              <a:spcBef>
                <a:spcPts val="0"/>
              </a:spcBef>
              <a:spcAft>
                <a:spcPts val="0"/>
              </a:spcAft>
              <a:buClr>
                <a:schemeClr val="accent2"/>
              </a:buClr>
              <a:buSzPts val="3600"/>
              <a:buNone/>
              <a:defRPr sz="3600">
                <a:solidFill>
                  <a:schemeClr val="accent2"/>
                </a:solidFill>
              </a:defRPr>
            </a:lvl2pPr>
            <a:lvl3pPr lvl="2" rtl="0" algn="r">
              <a:spcBef>
                <a:spcPts val="0"/>
              </a:spcBef>
              <a:spcAft>
                <a:spcPts val="0"/>
              </a:spcAft>
              <a:buClr>
                <a:schemeClr val="accent2"/>
              </a:buClr>
              <a:buSzPts val="3600"/>
              <a:buNone/>
              <a:defRPr sz="3600">
                <a:solidFill>
                  <a:schemeClr val="accent2"/>
                </a:solidFill>
              </a:defRPr>
            </a:lvl3pPr>
            <a:lvl4pPr lvl="3" rtl="0" algn="r">
              <a:spcBef>
                <a:spcPts val="0"/>
              </a:spcBef>
              <a:spcAft>
                <a:spcPts val="0"/>
              </a:spcAft>
              <a:buClr>
                <a:schemeClr val="accent2"/>
              </a:buClr>
              <a:buSzPts val="3600"/>
              <a:buNone/>
              <a:defRPr sz="3600">
                <a:solidFill>
                  <a:schemeClr val="accent2"/>
                </a:solidFill>
              </a:defRPr>
            </a:lvl4pPr>
            <a:lvl5pPr lvl="4" rtl="0" algn="r">
              <a:spcBef>
                <a:spcPts val="0"/>
              </a:spcBef>
              <a:spcAft>
                <a:spcPts val="0"/>
              </a:spcAft>
              <a:buClr>
                <a:schemeClr val="accent2"/>
              </a:buClr>
              <a:buSzPts val="3600"/>
              <a:buNone/>
              <a:defRPr sz="3600">
                <a:solidFill>
                  <a:schemeClr val="accent2"/>
                </a:solidFill>
              </a:defRPr>
            </a:lvl5pPr>
            <a:lvl6pPr lvl="5" rtl="0" algn="r">
              <a:spcBef>
                <a:spcPts val="0"/>
              </a:spcBef>
              <a:spcAft>
                <a:spcPts val="0"/>
              </a:spcAft>
              <a:buClr>
                <a:schemeClr val="accent2"/>
              </a:buClr>
              <a:buSzPts val="3600"/>
              <a:buNone/>
              <a:defRPr sz="3600">
                <a:solidFill>
                  <a:schemeClr val="accent2"/>
                </a:solidFill>
              </a:defRPr>
            </a:lvl6pPr>
            <a:lvl7pPr lvl="6" rtl="0" algn="r">
              <a:spcBef>
                <a:spcPts val="0"/>
              </a:spcBef>
              <a:spcAft>
                <a:spcPts val="0"/>
              </a:spcAft>
              <a:buClr>
                <a:schemeClr val="accent2"/>
              </a:buClr>
              <a:buSzPts val="3600"/>
              <a:buNone/>
              <a:defRPr sz="3600">
                <a:solidFill>
                  <a:schemeClr val="accent2"/>
                </a:solidFill>
              </a:defRPr>
            </a:lvl7pPr>
            <a:lvl8pPr lvl="7" rtl="0" algn="r">
              <a:spcBef>
                <a:spcPts val="0"/>
              </a:spcBef>
              <a:spcAft>
                <a:spcPts val="0"/>
              </a:spcAft>
              <a:buClr>
                <a:schemeClr val="accent2"/>
              </a:buClr>
              <a:buSzPts val="3600"/>
              <a:buNone/>
              <a:defRPr sz="3600">
                <a:solidFill>
                  <a:schemeClr val="accent2"/>
                </a:solidFill>
              </a:defRPr>
            </a:lvl8pPr>
            <a:lvl9pPr lvl="8" rtl="0" algn="r">
              <a:spcBef>
                <a:spcPts val="0"/>
              </a:spcBef>
              <a:spcAft>
                <a:spcPts val="0"/>
              </a:spcAft>
              <a:buClr>
                <a:schemeClr val="accent2"/>
              </a:buClr>
              <a:buSzPts val="3600"/>
              <a:buNone/>
              <a:defRPr sz="3600">
                <a:solidFill>
                  <a:schemeClr val="accent2"/>
                </a:solidFill>
              </a:defRPr>
            </a:lvl9pPr>
          </a:lstStyle>
          <a:p/>
        </p:txBody>
      </p:sp>
      <p:sp>
        <p:nvSpPr>
          <p:cNvPr id="117" name="Google Shape;117;p25"/>
          <p:cNvSpPr txBox="1"/>
          <p:nvPr>
            <p:ph idx="1" type="subTitle"/>
          </p:nvPr>
        </p:nvSpPr>
        <p:spPr>
          <a:xfrm>
            <a:off x="4731900" y="2948250"/>
            <a:ext cx="3447900" cy="66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700"/>
              <a:buFont typeface="Montserrat Medium"/>
              <a:buNone/>
              <a:defRPr>
                <a:solidFill>
                  <a:schemeClr val="accent2"/>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2"/>
              </a:buClr>
              <a:buSzPts val="1900"/>
              <a:buFont typeface="Montserrat Medium"/>
              <a:buNone/>
              <a:defRPr sz="1900">
                <a:solidFill>
                  <a:schemeClr val="accent2"/>
                </a:solidFill>
                <a:latin typeface="Montserrat Medium"/>
                <a:ea typeface="Montserrat Medium"/>
                <a:cs typeface="Montserrat Medium"/>
                <a:sym typeface="Montserrat Medium"/>
              </a:defRPr>
            </a:lvl9pPr>
          </a:lstStyle>
          <a:p/>
        </p:txBody>
      </p:sp>
      <p:sp>
        <p:nvSpPr>
          <p:cNvPr id="118" name="Google Shape;118;p25"/>
          <p:cNvSpPr/>
          <p:nvPr/>
        </p:nvSpPr>
        <p:spPr>
          <a:xfrm rot="5400000">
            <a:off x="-143250" y="143238"/>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5"/>
          <p:cNvSpPr txBox="1"/>
          <p:nvPr>
            <p:ph hasCustomPrompt="1" idx="2" type="title"/>
          </p:nvPr>
        </p:nvSpPr>
        <p:spPr>
          <a:xfrm>
            <a:off x="5804550" y="1534050"/>
            <a:ext cx="1302600" cy="84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6000"/>
              <a:buNone/>
              <a:defRPr sz="7200">
                <a:solidFill>
                  <a:schemeClr val="accent3"/>
                </a:solidFill>
              </a:defRPr>
            </a:lvl1pPr>
            <a:lvl2pPr lvl="1" rtl="0" algn="ctr">
              <a:spcBef>
                <a:spcPts val="0"/>
              </a:spcBef>
              <a:spcAft>
                <a:spcPts val="0"/>
              </a:spcAft>
              <a:buClr>
                <a:schemeClr val="accent3"/>
              </a:buClr>
              <a:buSzPts val="6000"/>
              <a:buNone/>
              <a:defRPr sz="6000">
                <a:solidFill>
                  <a:schemeClr val="accent3"/>
                </a:solidFill>
              </a:defRPr>
            </a:lvl2pPr>
            <a:lvl3pPr lvl="2" rtl="0" algn="ctr">
              <a:spcBef>
                <a:spcPts val="0"/>
              </a:spcBef>
              <a:spcAft>
                <a:spcPts val="0"/>
              </a:spcAft>
              <a:buClr>
                <a:schemeClr val="accent3"/>
              </a:buClr>
              <a:buSzPts val="6000"/>
              <a:buNone/>
              <a:defRPr sz="6000">
                <a:solidFill>
                  <a:schemeClr val="accent3"/>
                </a:solidFill>
              </a:defRPr>
            </a:lvl3pPr>
            <a:lvl4pPr lvl="3" rtl="0" algn="ctr">
              <a:spcBef>
                <a:spcPts val="0"/>
              </a:spcBef>
              <a:spcAft>
                <a:spcPts val="0"/>
              </a:spcAft>
              <a:buClr>
                <a:schemeClr val="accent3"/>
              </a:buClr>
              <a:buSzPts val="6000"/>
              <a:buNone/>
              <a:defRPr sz="6000">
                <a:solidFill>
                  <a:schemeClr val="accent3"/>
                </a:solidFill>
              </a:defRPr>
            </a:lvl4pPr>
            <a:lvl5pPr lvl="4" rtl="0" algn="ctr">
              <a:spcBef>
                <a:spcPts val="0"/>
              </a:spcBef>
              <a:spcAft>
                <a:spcPts val="0"/>
              </a:spcAft>
              <a:buClr>
                <a:schemeClr val="accent3"/>
              </a:buClr>
              <a:buSzPts val="6000"/>
              <a:buNone/>
              <a:defRPr sz="6000">
                <a:solidFill>
                  <a:schemeClr val="accent3"/>
                </a:solidFill>
              </a:defRPr>
            </a:lvl5pPr>
            <a:lvl6pPr lvl="5" rtl="0" algn="ctr">
              <a:spcBef>
                <a:spcPts val="0"/>
              </a:spcBef>
              <a:spcAft>
                <a:spcPts val="0"/>
              </a:spcAft>
              <a:buClr>
                <a:schemeClr val="accent3"/>
              </a:buClr>
              <a:buSzPts val="6000"/>
              <a:buNone/>
              <a:defRPr sz="6000">
                <a:solidFill>
                  <a:schemeClr val="accent3"/>
                </a:solidFill>
              </a:defRPr>
            </a:lvl6pPr>
            <a:lvl7pPr lvl="6" rtl="0" algn="ctr">
              <a:spcBef>
                <a:spcPts val="0"/>
              </a:spcBef>
              <a:spcAft>
                <a:spcPts val="0"/>
              </a:spcAft>
              <a:buClr>
                <a:schemeClr val="accent3"/>
              </a:buClr>
              <a:buSzPts val="6000"/>
              <a:buNone/>
              <a:defRPr sz="6000">
                <a:solidFill>
                  <a:schemeClr val="accent3"/>
                </a:solidFill>
              </a:defRPr>
            </a:lvl7pPr>
            <a:lvl8pPr lvl="7" rtl="0" algn="ctr">
              <a:spcBef>
                <a:spcPts val="0"/>
              </a:spcBef>
              <a:spcAft>
                <a:spcPts val="0"/>
              </a:spcAft>
              <a:buClr>
                <a:schemeClr val="accent3"/>
              </a:buClr>
              <a:buSzPts val="6000"/>
              <a:buNone/>
              <a:defRPr sz="6000">
                <a:solidFill>
                  <a:schemeClr val="accent3"/>
                </a:solidFill>
              </a:defRPr>
            </a:lvl8pPr>
            <a:lvl9pPr lvl="8" rtl="0" algn="ctr">
              <a:spcBef>
                <a:spcPts val="0"/>
              </a:spcBef>
              <a:spcAft>
                <a:spcPts val="0"/>
              </a:spcAft>
              <a:buClr>
                <a:schemeClr val="accent3"/>
              </a:buClr>
              <a:buSzPts val="6000"/>
              <a:buNone/>
              <a:defRPr sz="6000">
                <a:solidFill>
                  <a:schemeClr val="accent3"/>
                </a:solidFill>
              </a:defRPr>
            </a:lvl9pPr>
          </a:lstStyle>
          <a:p>
            <a:r>
              <a:t>xx%</a:t>
            </a:r>
          </a:p>
        </p:txBody>
      </p:sp>
      <p:sp>
        <p:nvSpPr>
          <p:cNvPr id="120" name="Google Shape;120;p25"/>
          <p:cNvSpPr/>
          <p:nvPr/>
        </p:nvSpPr>
        <p:spPr>
          <a:xfrm>
            <a:off x="0" y="4575300"/>
            <a:ext cx="5181600" cy="568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0">
    <p:spTree>
      <p:nvGrpSpPr>
        <p:cNvPr id="121" name="Shape 121"/>
        <p:cNvGrpSpPr/>
        <p:nvPr/>
      </p:nvGrpSpPr>
      <p:grpSpPr>
        <a:xfrm>
          <a:off x="0" y="0"/>
          <a:ext cx="0" cy="0"/>
          <a:chOff x="0" y="0"/>
          <a:chExt cx="0" cy="0"/>
        </a:xfrm>
      </p:grpSpPr>
      <p:sp>
        <p:nvSpPr>
          <p:cNvPr id="122" name="Google Shape;122;p26"/>
          <p:cNvSpPr txBox="1"/>
          <p:nvPr>
            <p:ph type="title"/>
          </p:nvPr>
        </p:nvSpPr>
        <p:spPr>
          <a:xfrm>
            <a:off x="4802400" y="1611350"/>
            <a:ext cx="3882000" cy="567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700"/>
              <a:buNone/>
              <a:defRPr sz="3600">
                <a:solidFill>
                  <a:schemeClr val="accent3"/>
                </a:solidFill>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23" name="Google Shape;123;p26"/>
          <p:cNvSpPr txBox="1"/>
          <p:nvPr>
            <p:ph idx="1" type="subTitle"/>
          </p:nvPr>
        </p:nvSpPr>
        <p:spPr>
          <a:xfrm>
            <a:off x="4802400" y="2178350"/>
            <a:ext cx="3447900" cy="66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p:txBody>
      </p:sp>
      <p:sp>
        <p:nvSpPr>
          <p:cNvPr id="124" name="Google Shape;124;p26"/>
          <p:cNvSpPr txBox="1"/>
          <p:nvPr>
            <p:ph hasCustomPrompt="1" idx="2" type="title"/>
          </p:nvPr>
        </p:nvSpPr>
        <p:spPr>
          <a:xfrm>
            <a:off x="4802400" y="764150"/>
            <a:ext cx="1302600" cy="847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7200">
                <a:solidFill>
                  <a:schemeClr val="accent5"/>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5" name="Google Shape;125;p26"/>
          <p:cNvSpPr/>
          <p:nvPr/>
        </p:nvSpPr>
        <p:spPr>
          <a:xfrm rot="10800000">
            <a:off x="0" y="4599175"/>
            <a:ext cx="3191400" cy="544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6"/>
          <p:cNvSpPr/>
          <p:nvPr/>
        </p:nvSpPr>
        <p:spPr>
          <a:xfrm rot="-5400000">
            <a:off x="7292100" y="1339500"/>
            <a:ext cx="3191400" cy="5124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1">
    <p:spTree>
      <p:nvGrpSpPr>
        <p:cNvPr id="127" name="Shape 127"/>
        <p:cNvGrpSpPr/>
        <p:nvPr/>
      </p:nvGrpSpPr>
      <p:grpSpPr>
        <a:xfrm>
          <a:off x="0" y="0"/>
          <a:ext cx="0" cy="0"/>
          <a:chOff x="0" y="0"/>
          <a:chExt cx="0" cy="0"/>
        </a:xfrm>
      </p:grpSpPr>
      <p:sp>
        <p:nvSpPr>
          <p:cNvPr id="128" name="Google Shape;128;p27"/>
          <p:cNvSpPr txBox="1"/>
          <p:nvPr>
            <p:ph type="title"/>
          </p:nvPr>
        </p:nvSpPr>
        <p:spPr>
          <a:xfrm>
            <a:off x="723975" y="3335400"/>
            <a:ext cx="3447900" cy="567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2700"/>
              <a:buNone/>
              <a:defRPr sz="3600">
                <a:solidFill>
                  <a:schemeClr val="accent1"/>
                </a:solidFill>
              </a:defRPr>
            </a:lvl1pPr>
            <a:lvl2pPr lvl="1" rtl="0" algn="r">
              <a:spcBef>
                <a:spcPts val="0"/>
              </a:spcBef>
              <a:spcAft>
                <a:spcPts val="0"/>
              </a:spcAft>
              <a:buClr>
                <a:schemeClr val="accent1"/>
              </a:buClr>
              <a:buSzPts val="3600"/>
              <a:buNone/>
              <a:defRPr sz="3600">
                <a:solidFill>
                  <a:schemeClr val="accent1"/>
                </a:solidFill>
              </a:defRPr>
            </a:lvl2pPr>
            <a:lvl3pPr lvl="2" rtl="0" algn="r">
              <a:spcBef>
                <a:spcPts val="0"/>
              </a:spcBef>
              <a:spcAft>
                <a:spcPts val="0"/>
              </a:spcAft>
              <a:buClr>
                <a:schemeClr val="accent1"/>
              </a:buClr>
              <a:buSzPts val="3600"/>
              <a:buNone/>
              <a:defRPr sz="3600">
                <a:solidFill>
                  <a:schemeClr val="accent1"/>
                </a:solidFill>
              </a:defRPr>
            </a:lvl3pPr>
            <a:lvl4pPr lvl="3" rtl="0" algn="r">
              <a:spcBef>
                <a:spcPts val="0"/>
              </a:spcBef>
              <a:spcAft>
                <a:spcPts val="0"/>
              </a:spcAft>
              <a:buClr>
                <a:schemeClr val="accent1"/>
              </a:buClr>
              <a:buSzPts val="3600"/>
              <a:buNone/>
              <a:defRPr sz="3600">
                <a:solidFill>
                  <a:schemeClr val="accent1"/>
                </a:solidFill>
              </a:defRPr>
            </a:lvl4pPr>
            <a:lvl5pPr lvl="4" rtl="0" algn="r">
              <a:spcBef>
                <a:spcPts val="0"/>
              </a:spcBef>
              <a:spcAft>
                <a:spcPts val="0"/>
              </a:spcAft>
              <a:buClr>
                <a:schemeClr val="accent1"/>
              </a:buClr>
              <a:buSzPts val="3600"/>
              <a:buNone/>
              <a:defRPr sz="3600">
                <a:solidFill>
                  <a:schemeClr val="accent1"/>
                </a:solidFill>
              </a:defRPr>
            </a:lvl5pPr>
            <a:lvl6pPr lvl="5" rtl="0" algn="r">
              <a:spcBef>
                <a:spcPts val="0"/>
              </a:spcBef>
              <a:spcAft>
                <a:spcPts val="0"/>
              </a:spcAft>
              <a:buClr>
                <a:schemeClr val="accent1"/>
              </a:buClr>
              <a:buSzPts val="3600"/>
              <a:buNone/>
              <a:defRPr sz="3600">
                <a:solidFill>
                  <a:schemeClr val="accent1"/>
                </a:solidFill>
              </a:defRPr>
            </a:lvl6pPr>
            <a:lvl7pPr lvl="6" rtl="0" algn="r">
              <a:spcBef>
                <a:spcPts val="0"/>
              </a:spcBef>
              <a:spcAft>
                <a:spcPts val="0"/>
              </a:spcAft>
              <a:buClr>
                <a:schemeClr val="accent1"/>
              </a:buClr>
              <a:buSzPts val="3600"/>
              <a:buNone/>
              <a:defRPr sz="3600">
                <a:solidFill>
                  <a:schemeClr val="accent1"/>
                </a:solidFill>
              </a:defRPr>
            </a:lvl7pPr>
            <a:lvl8pPr lvl="7" rtl="0" algn="r">
              <a:spcBef>
                <a:spcPts val="0"/>
              </a:spcBef>
              <a:spcAft>
                <a:spcPts val="0"/>
              </a:spcAft>
              <a:buClr>
                <a:schemeClr val="accent1"/>
              </a:buClr>
              <a:buSzPts val="3600"/>
              <a:buNone/>
              <a:defRPr sz="3600">
                <a:solidFill>
                  <a:schemeClr val="accent1"/>
                </a:solidFill>
              </a:defRPr>
            </a:lvl8pPr>
            <a:lvl9pPr lvl="8" rtl="0" algn="r">
              <a:spcBef>
                <a:spcPts val="0"/>
              </a:spcBef>
              <a:spcAft>
                <a:spcPts val="0"/>
              </a:spcAft>
              <a:buClr>
                <a:schemeClr val="accent1"/>
              </a:buClr>
              <a:buSzPts val="3600"/>
              <a:buNone/>
              <a:defRPr sz="3600">
                <a:solidFill>
                  <a:schemeClr val="accent1"/>
                </a:solidFill>
              </a:defRPr>
            </a:lvl9pPr>
          </a:lstStyle>
          <a:p/>
        </p:txBody>
      </p:sp>
      <p:sp>
        <p:nvSpPr>
          <p:cNvPr id="129" name="Google Shape;129;p27"/>
          <p:cNvSpPr txBox="1"/>
          <p:nvPr>
            <p:ph idx="1" type="subTitle"/>
          </p:nvPr>
        </p:nvSpPr>
        <p:spPr>
          <a:xfrm>
            <a:off x="723975" y="3902400"/>
            <a:ext cx="3447900" cy="66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9pPr>
          </a:lstStyle>
          <a:p/>
        </p:txBody>
      </p:sp>
      <p:sp>
        <p:nvSpPr>
          <p:cNvPr id="130" name="Google Shape;130;p27"/>
          <p:cNvSpPr txBox="1"/>
          <p:nvPr>
            <p:ph hasCustomPrompt="1" idx="2" type="title"/>
          </p:nvPr>
        </p:nvSpPr>
        <p:spPr>
          <a:xfrm>
            <a:off x="723975" y="2488200"/>
            <a:ext cx="1302600" cy="847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6000"/>
              <a:buNone/>
              <a:defRPr sz="7200">
                <a:solidFill>
                  <a:schemeClr val="accent3"/>
                </a:solidFill>
              </a:defRPr>
            </a:lvl1pPr>
            <a:lvl2pPr lvl="1" rtl="0" algn="ctr">
              <a:spcBef>
                <a:spcPts val="0"/>
              </a:spcBef>
              <a:spcAft>
                <a:spcPts val="0"/>
              </a:spcAft>
              <a:buClr>
                <a:schemeClr val="accent3"/>
              </a:buClr>
              <a:buSzPts val="6000"/>
              <a:buNone/>
              <a:defRPr sz="6000">
                <a:solidFill>
                  <a:schemeClr val="accent3"/>
                </a:solidFill>
              </a:defRPr>
            </a:lvl2pPr>
            <a:lvl3pPr lvl="2" rtl="0" algn="ctr">
              <a:spcBef>
                <a:spcPts val="0"/>
              </a:spcBef>
              <a:spcAft>
                <a:spcPts val="0"/>
              </a:spcAft>
              <a:buClr>
                <a:schemeClr val="accent3"/>
              </a:buClr>
              <a:buSzPts val="6000"/>
              <a:buNone/>
              <a:defRPr sz="6000">
                <a:solidFill>
                  <a:schemeClr val="accent3"/>
                </a:solidFill>
              </a:defRPr>
            </a:lvl3pPr>
            <a:lvl4pPr lvl="3" rtl="0" algn="ctr">
              <a:spcBef>
                <a:spcPts val="0"/>
              </a:spcBef>
              <a:spcAft>
                <a:spcPts val="0"/>
              </a:spcAft>
              <a:buClr>
                <a:schemeClr val="accent3"/>
              </a:buClr>
              <a:buSzPts val="6000"/>
              <a:buNone/>
              <a:defRPr sz="6000">
                <a:solidFill>
                  <a:schemeClr val="accent3"/>
                </a:solidFill>
              </a:defRPr>
            </a:lvl4pPr>
            <a:lvl5pPr lvl="4" rtl="0" algn="ctr">
              <a:spcBef>
                <a:spcPts val="0"/>
              </a:spcBef>
              <a:spcAft>
                <a:spcPts val="0"/>
              </a:spcAft>
              <a:buClr>
                <a:schemeClr val="accent3"/>
              </a:buClr>
              <a:buSzPts val="6000"/>
              <a:buNone/>
              <a:defRPr sz="6000">
                <a:solidFill>
                  <a:schemeClr val="accent3"/>
                </a:solidFill>
              </a:defRPr>
            </a:lvl5pPr>
            <a:lvl6pPr lvl="5" rtl="0" algn="ctr">
              <a:spcBef>
                <a:spcPts val="0"/>
              </a:spcBef>
              <a:spcAft>
                <a:spcPts val="0"/>
              </a:spcAft>
              <a:buClr>
                <a:schemeClr val="accent3"/>
              </a:buClr>
              <a:buSzPts val="6000"/>
              <a:buNone/>
              <a:defRPr sz="6000">
                <a:solidFill>
                  <a:schemeClr val="accent3"/>
                </a:solidFill>
              </a:defRPr>
            </a:lvl6pPr>
            <a:lvl7pPr lvl="6" rtl="0" algn="ctr">
              <a:spcBef>
                <a:spcPts val="0"/>
              </a:spcBef>
              <a:spcAft>
                <a:spcPts val="0"/>
              </a:spcAft>
              <a:buClr>
                <a:schemeClr val="accent3"/>
              </a:buClr>
              <a:buSzPts val="6000"/>
              <a:buNone/>
              <a:defRPr sz="6000">
                <a:solidFill>
                  <a:schemeClr val="accent3"/>
                </a:solidFill>
              </a:defRPr>
            </a:lvl7pPr>
            <a:lvl8pPr lvl="7" rtl="0" algn="ctr">
              <a:spcBef>
                <a:spcPts val="0"/>
              </a:spcBef>
              <a:spcAft>
                <a:spcPts val="0"/>
              </a:spcAft>
              <a:buClr>
                <a:schemeClr val="accent3"/>
              </a:buClr>
              <a:buSzPts val="6000"/>
              <a:buNone/>
              <a:defRPr sz="6000">
                <a:solidFill>
                  <a:schemeClr val="accent3"/>
                </a:solidFill>
              </a:defRPr>
            </a:lvl8pPr>
            <a:lvl9pPr lvl="8" rtl="0" algn="ctr">
              <a:spcBef>
                <a:spcPts val="0"/>
              </a:spcBef>
              <a:spcAft>
                <a:spcPts val="0"/>
              </a:spcAft>
              <a:buClr>
                <a:schemeClr val="accent3"/>
              </a:buClr>
              <a:buSzPts val="6000"/>
              <a:buNone/>
              <a:defRPr sz="6000">
                <a:solidFill>
                  <a:schemeClr val="accent3"/>
                </a:solidFill>
              </a:defRPr>
            </a:lvl9pPr>
          </a:lstStyle>
          <a:p>
            <a:r>
              <a:t>xx%</a:t>
            </a:r>
          </a:p>
        </p:txBody>
      </p:sp>
      <p:sp>
        <p:nvSpPr>
          <p:cNvPr id="131" name="Google Shape;131;p27"/>
          <p:cNvSpPr/>
          <p:nvPr/>
        </p:nvSpPr>
        <p:spPr>
          <a:xfrm rot="5400000">
            <a:off x="5170325" y="375525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7"/>
          <p:cNvSpPr/>
          <p:nvPr/>
        </p:nvSpPr>
        <p:spPr>
          <a:xfrm rot="10800000">
            <a:off x="7092600" y="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22">
    <p:spTree>
      <p:nvGrpSpPr>
        <p:cNvPr id="133" name="Shape 133"/>
        <p:cNvGrpSpPr/>
        <p:nvPr/>
      </p:nvGrpSpPr>
      <p:grpSpPr>
        <a:xfrm>
          <a:off x="0" y="0"/>
          <a:ext cx="0" cy="0"/>
          <a:chOff x="0" y="0"/>
          <a:chExt cx="0" cy="0"/>
        </a:xfrm>
      </p:grpSpPr>
      <p:sp>
        <p:nvSpPr>
          <p:cNvPr id="134" name="Google Shape;134;p28"/>
          <p:cNvSpPr txBox="1"/>
          <p:nvPr>
            <p:ph type="title"/>
          </p:nvPr>
        </p:nvSpPr>
        <p:spPr>
          <a:xfrm>
            <a:off x="4796325" y="2974675"/>
            <a:ext cx="3447900" cy="5670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2700"/>
              <a:buNone/>
              <a:defRPr sz="3600">
                <a:solidFill>
                  <a:schemeClr val="accent3"/>
                </a:solidFill>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35" name="Google Shape;135;p28"/>
          <p:cNvSpPr txBox="1"/>
          <p:nvPr>
            <p:ph idx="1" type="subTitle"/>
          </p:nvPr>
        </p:nvSpPr>
        <p:spPr>
          <a:xfrm>
            <a:off x="4796325" y="3541675"/>
            <a:ext cx="3447900" cy="66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1900">
                <a:latin typeface="Montserrat Medium"/>
                <a:ea typeface="Montserrat Medium"/>
                <a:cs typeface="Montserrat Medium"/>
                <a:sym typeface="Montserrat Medium"/>
              </a:defRPr>
            </a:lvl9pPr>
          </a:lstStyle>
          <a:p/>
        </p:txBody>
      </p:sp>
      <p:sp>
        <p:nvSpPr>
          <p:cNvPr id="136" name="Google Shape;136;p28"/>
          <p:cNvSpPr txBox="1"/>
          <p:nvPr>
            <p:ph hasCustomPrompt="1" idx="2" type="title"/>
          </p:nvPr>
        </p:nvSpPr>
        <p:spPr>
          <a:xfrm>
            <a:off x="6941625" y="2127475"/>
            <a:ext cx="1302600" cy="8472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sz="7200">
                <a:solidFill>
                  <a:schemeClr val="accent5"/>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37" name="Google Shape;137;p28"/>
          <p:cNvSpPr/>
          <p:nvPr/>
        </p:nvSpPr>
        <p:spPr>
          <a:xfrm rot="10800000">
            <a:off x="6510000" y="0"/>
            <a:ext cx="2634000" cy="5343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8"/>
          <p:cNvSpPr/>
          <p:nvPr/>
        </p:nvSpPr>
        <p:spPr>
          <a:xfrm rot="10800000">
            <a:off x="0" y="4609200"/>
            <a:ext cx="2634000" cy="53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23">
    <p:spTree>
      <p:nvGrpSpPr>
        <p:cNvPr id="139" name="Shape 139"/>
        <p:cNvGrpSpPr/>
        <p:nvPr/>
      </p:nvGrpSpPr>
      <p:grpSpPr>
        <a:xfrm>
          <a:off x="0" y="0"/>
          <a:ext cx="0" cy="0"/>
          <a:chOff x="0" y="0"/>
          <a:chExt cx="0" cy="0"/>
        </a:xfrm>
      </p:grpSpPr>
      <p:sp>
        <p:nvSpPr>
          <p:cNvPr id="140" name="Google Shape;140;p29"/>
          <p:cNvSpPr txBox="1"/>
          <p:nvPr>
            <p:ph type="title"/>
          </p:nvPr>
        </p:nvSpPr>
        <p:spPr>
          <a:xfrm>
            <a:off x="2631000" y="2381250"/>
            <a:ext cx="3882000" cy="56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2700"/>
              <a:buNone/>
              <a:defRPr sz="3600">
                <a:solidFill>
                  <a:schemeClr val="accent1"/>
                </a:solidFill>
              </a:defRPr>
            </a:lvl1pPr>
            <a:lvl2pPr lvl="1" rtl="0" algn="r">
              <a:spcBef>
                <a:spcPts val="0"/>
              </a:spcBef>
              <a:spcAft>
                <a:spcPts val="0"/>
              </a:spcAft>
              <a:buClr>
                <a:schemeClr val="accent1"/>
              </a:buClr>
              <a:buSzPts val="3600"/>
              <a:buNone/>
              <a:defRPr sz="3600">
                <a:solidFill>
                  <a:schemeClr val="accent1"/>
                </a:solidFill>
              </a:defRPr>
            </a:lvl2pPr>
            <a:lvl3pPr lvl="2" rtl="0" algn="r">
              <a:spcBef>
                <a:spcPts val="0"/>
              </a:spcBef>
              <a:spcAft>
                <a:spcPts val="0"/>
              </a:spcAft>
              <a:buClr>
                <a:schemeClr val="accent1"/>
              </a:buClr>
              <a:buSzPts val="3600"/>
              <a:buNone/>
              <a:defRPr sz="3600">
                <a:solidFill>
                  <a:schemeClr val="accent1"/>
                </a:solidFill>
              </a:defRPr>
            </a:lvl3pPr>
            <a:lvl4pPr lvl="3" rtl="0" algn="r">
              <a:spcBef>
                <a:spcPts val="0"/>
              </a:spcBef>
              <a:spcAft>
                <a:spcPts val="0"/>
              </a:spcAft>
              <a:buClr>
                <a:schemeClr val="accent1"/>
              </a:buClr>
              <a:buSzPts val="3600"/>
              <a:buNone/>
              <a:defRPr sz="3600">
                <a:solidFill>
                  <a:schemeClr val="accent1"/>
                </a:solidFill>
              </a:defRPr>
            </a:lvl4pPr>
            <a:lvl5pPr lvl="4" rtl="0" algn="r">
              <a:spcBef>
                <a:spcPts val="0"/>
              </a:spcBef>
              <a:spcAft>
                <a:spcPts val="0"/>
              </a:spcAft>
              <a:buClr>
                <a:schemeClr val="accent1"/>
              </a:buClr>
              <a:buSzPts val="3600"/>
              <a:buNone/>
              <a:defRPr sz="3600">
                <a:solidFill>
                  <a:schemeClr val="accent1"/>
                </a:solidFill>
              </a:defRPr>
            </a:lvl5pPr>
            <a:lvl6pPr lvl="5" rtl="0" algn="r">
              <a:spcBef>
                <a:spcPts val="0"/>
              </a:spcBef>
              <a:spcAft>
                <a:spcPts val="0"/>
              </a:spcAft>
              <a:buClr>
                <a:schemeClr val="accent1"/>
              </a:buClr>
              <a:buSzPts val="3600"/>
              <a:buNone/>
              <a:defRPr sz="3600">
                <a:solidFill>
                  <a:schemeClr val="accent1"/>
                </a:solidFill>
              </a:defRPr>
            </a:lvl6pPr>
            <a:lvl7pPr lvl="6" rtl="0" algn="r">
              <a:spcBef>
                <a:spcPts val="0"/>
              </a:spcBef>
              <a:spcAft>
                <a:spcPts val="0"/>
              </a:spcAft>
              <a:buClr>
                <a:schemeClr val="accent1"/>
              </a:buClr>
              <a:buSzPts val="3600"/>
              <a:buNone/>
              <a:defRPr sz="3600">
                <a:solidFill>
                  <a:schemeClr val="accent1"/>
                </a:solidFill>
              </a:defRPr>
            </a:lvl7pPr>
            <a:lvl8pPr lvl="7" rtl="0" algn="r">
              <a:spcBef>
                <a:spcPts val="0"/>
              </a:spcBef>
              <a:spcAft>
                <a:spcPts val="0"/>
              </a:spcAft>
              <a:buClr>
                <a:schemeClr val="accent1"/>
              </a:buClr>
              <a:buSzPts val="3600"/>
              <a:buNone/>
              <a:defRPr sz="3600">
                <a:solidFill>
                  <a:schemeClr val="accent1"/>
                </a:solidFill>
              </a:defRPr>
            </a:lvl8pPr>
            <a:lvl9pPr lvl="8" rtl="0" algn="r">
              <a:spcBef>
                <a:spcPts val="0"/>
              </a:spcBef>
              <a:spcAft>
                <a:spcPts val="0"/>
              </a:spcAft>
              <a:buClr>
                <a:schemeClr val="accent1"/>
              </a:buClr>
              <a:buSzPts val="3600"/>
              <a:buNone/>
              <a:defRPr sz="3600">
                <a:solidFill>
                  <a:schemeClr val="accent1"/>
                </a:solidFill>
              </a:defRPr>
            </a:lvl9pPr>
          </a:lstStyle>
          <a:p/>
        </p:txBody>
      </p:sp>
      <p:sp>
        <p:nvSpPr>
          <p:cNvPr id="141" name="Google Shape;141;p29"/>
          <p:cNvSpPr txBox="1"/>
          <p:nvPr>
            <p:ph idx="1" type="subTitle"/>
          </p:nvPr>
        </p:nvSpPr>
        <p:spPr>
          <a:xfrm>
            <a:off x="2848050" y="2948250"/>
            <a:ext cx="3447900" cy="66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1900">
                <a:solidFill>
                  <a:schemeClr val="accent1"/>
                </a:solidFill>
                <a:latin typeface="Montserrat Medium"/>
                <a:ea typeface="Montserrat Medium"/>
                <a:cs typeface="Montserrat Medium"/>
                <a:sym typeface="Montserrat Medium"/>
              </a:defRPr>
            </a:lvl9pPr>
          </a:lstStyle>
          <a:p/>
        </p:txBody>
      </p:sp>
      <p:sp>
        <p:nvSpPr>
          <p:cNvPr id="142" name="Google Shape;142;p29"/>
          <p:cNvSpPr txBox="1"/>
          <p:nvPr>
            <p:ph hasCustomPrompt="1" idx="2" type="title"/>
          </p:nvPr>
        </p:nvSpPr>
        <p:spPr>
          <a:xfrm>
            <a:off x="3920700" y="1534050"/>
            <a:ext cx="1302600" cy="84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6000"/>
              <a:buNone/>
              <a:defRPr sz="7200">
                <a:solidFill>
                  <a:schemeClr val="accent3"/>
                </a:solidFill>
              </a:defRPr>
            </a:lvl1pPr>
            <a:lvl2pPr lvl="1" rtl="0" algn="ctr">
              <a:spcBef>
                <a:spcPts val="0"/>
              </a:spcBef>
              <a:spcAft>
                <a:spcPts val="0"/>
              </a:spcAft>
              <a:buClr>
                <a:schemeClr val="accent3"/>
              </a:buClr>
              <a:buSzPts val="6000"/>
              <a:buNone/>
              <a:defRPr sz="6000">
                <a:solidFill>
                  <a:schemeClr val="accent3"/>
                </a:solidFill>
              </a:defRPr>
            </a:lvl2pPr>
            <a:lvl3pPr lvl="2" rtl="0" algn="ctr">
              <a:spcBef>
                <a:spcPts val="0"/>
              </a:spcBef>
              <a:spcAft>
                <a:spcPts val="0"/>
              </a:spcAft>
              <a:buClr>
                <a:schemeClr val="accent3"/>
              </a:buClr>
              <a:buSzPts val="6000"/>
              <a:buNone/>
              <a:defRPr sz="6000">
                <a:solidFill>
                  <a:schemeClr val="accent3"/>
                </a:solidFill>
              </a:defRPr>
            </a:lvl3pPr>
            <a:lvl4pPr lvl="3" rtl="0" algn="ctr">
              <a:spcBef>
                <a:spcPts val="0"/>
              </a:spcBef>
              <a:spcAft>
                <a:spcPts val="0"/>
              </a:spcAft>
              <a:buClr>
                <a:schemeClr val="accent3"/>
              </a:buClr>
              <a:buSzPts val="6000"/>
              <a:buNone/>
              <a:defRPr sz="6000">
                <a:solidFill>
                  <a:schemeClr val="accent3"/>
                </a:solidFill>
              </a:defRPr>
            </a:lvl4pPr>
            <a:lvl5pPr lvl="4" rtl="0" algn="ctr">
              <a:spcBef>
                <a:spcPts val="0"/>
              </a:spcBef>
              <a:spcAft>
                <a:spcPts val="0"/>
              </a:spcAft>
              <a:buClr>
                <a:schemeClr val="accent3"/>
              </a:buClr>
              <a:buSzPts val="6000"/>
              <a:buNone/>
              <a:defRPr sz="6000">
                <a:solidFill>
                  <a:schemeClr val="accent3"/>
                </a:solidFill>
              </a:defRPr>
            </a:lvl5pPr>
            <a:lvl6pPr lvl="5" rtl="0" algn="ctr">
              <a:spcBef>
                <a:spcPts val="0"/>
              </a:spcBef>
              <a:spcAft>
                <a:spcPts val="0"/>
              </a:spcAft>
              <a:buClr>
                <a:schemeClr val="accent3"/>
              </a:buClr>
              <a:buSzPts val="6000"/>
              <a:buNone/>
              <a:defRPr sz="6000">
                <a:solidFill>
                  <a:schemeClr val="accent3"/>
                </a:solidFill>
              </a:defRPr>
            </a:lvl6pPr>
            <a:lvl7pPr lvl="6" rtl="0" algn="ctr">
              <a:spcBef>
                <a:spcPts val="0"/>
              </a:spcBef>
              <a:spcAft>
                <a:spcPts val="0"/>
              </a:spcAft>
              <a:buClr>
                <a:schemeClr val="accent3"/>
              </a:buClr>
              <a:buSzPts val="6000"/>
              <a:buNone/>
              <a:defRPr sz="6000">
                <a:solidFill>
                  <a:schemeClr val="accent3"/>
                </a:solidFill>
              </a:defRPr>
            </a:lvl7pPr>
            <a:lvl8pPr lvl="7" rtl="0" algn="ctr">
              <a:spcBef>
                <a:spcPts val="0"/>
              </a:spcBef>
              <a:spcAft>
                <a:spcPts val="0"/>
              </a:spcAft>
              <a:buClr>
                <a:schemeClr val="accent3"/>
              </a:buClr>
              <a:buSzPts val="6000"/>
              <a:buNone/>
              <a:defRPr sz="6000">
                <a:solidFill>
                  <a:schemeClr val="accent3"/>
                </a:solidFill>
              </a:defRPr>
            </a:lvl8pPr>
            <a:lvl9pPr lvl="8" rtl="0" algn="ctr">
              <a:spcBef>
                <a:spcPts val="0"/>
              </a:spcBef>
              <a:spcAft>
                <a:spcPts val="0"/>
              </a:spcAft>
              <a:buClr>
                <a:schemeClr val="accent3"/>
              </a:buClr>
              <a:buSzPts val="6000"/>
              <a:buNone/>
              <a:defRPr sz="6000">
                <a:solidFill>
                  <a:schemeClr val="accent3"/>
                </a:solidFill>
              </a:defRPr>
            </a:lvl9pPr>
          </a:lstStyle>
          <a:p>
            <a:r>
              <a:t>xx%</a:t>
            </a:r>
          </a:p>
        </p:txBody>
      </p:sp>
      <p:sp>
        <p:nvSpPr>
          <p:cNvPr id="143" name="Google Shape;143;p29"/>
          <p:cNvSpPr/>
          <p:nvPr/>
        </p:nvSpPr>
        <p:spPr>
          <a:xfrm rot="10800000">
            <a:off x="7092600" y="4791475"/>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9"/>
          <p:cNvSpPr/>
          <p:nvPr/>
        </p:nvSpPr>
        <p:spPr>
          <a:xfrm rot="5400000">
            <a:off x="8328300" y="143125"/>
            <a:ext cx="10077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1">
    <p:spTree>
      <p:nvGrpSpPr>
        <p:cNvPr id="145" name="Shape 145"/>
        <p:cNvGrpSpPr/>
        <p:nvPr/>
      </p:nvGrpSpPr>
      <p:grpSpPr>
        <a:xfrm>
          <a:off x="0" y="0"/>
          <a:ext cx="0" cy="0"/>
          <a:chOff x="0" y="0"/>
          <a:chExt cx="0" cy="0"/>
        </a:xfrm>
      </p:grpSpPr>
      <p:sp>
        <p:nvSpPr>
          <p:cNvPr id="146" name="Google Shape;14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30"/>
          <p:cNvSpPr txBox="1"/>
          <p:nvPr>
            <p:ph type="title"/>
          </p:nvPr>
        </p:nvSpPr>
        <p:spPr>
          <a:xfrm>
            <a:off x="1385250" y="3175325"/>
            <a:ext cx="40029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4"/>
              </a:buClr>
              <a:buSzPts val="2800"/>
              <a:buNone/>
              <a:defRPr b="0" sz="2600">
                <a:solidFill>
                  <a:schemeClr val="accent4"/>
                </a:solidFill>
                <a:latin typeface="Playfair Display Medium"/>
                <a:ea typeface="Playfair Display Medium"/>
                <a:cs typeface="Playfair Display Medium"/>
                <a:sym typeface="Playfair Display Medium"/>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48" name="Google Shape;148;p30"/>
          <p:cNvSpPr txBox="1"/>
          <p:nvPr>
            <p:ph idx="2" type="title"/>
          </p:nvPr>
        </p:nvSpPr>
        <p:spPr>
          <a:xfrm>
            <a:off x="1385250" y="1146300"/>
            <a:ext cx="4242900" cy="2088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2800"/>
              <a:buNone/>
              <a:defRPr b="0" sz="2300">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p:txBody>
      </p:sp>
      <p:sp>
        <p:nvSpPr>
          <p:cNvPr id="149" name="Google Shape;149;p30"/>
          <p:cNvSpPr/>
          <p:nvPr/>
        </p:nvSpPr>
        <p:spPr>
          <a:xfrm rot="10800000">
            <a:off x="0" y="4791475"/>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0"/>
          <p:cNvSpPr/>
          <p:nvPr/>
        </p:nvSpPr>
        <p:spPr>
          <a:xfrm rot="5400000">
            <a:off x="7185900" y="1234081"/>
            <a:ext cx="31896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30">
    <p:spTree>
      <p:nvGrpSpPr>
        <p:cNvPr id="151" name="Shape 151"/>
        <p:cNvGrpSpPr/>
        <p:nvPr/>
      </p:nvGrpSpPr>
      <p:grpSpPr>
        <a:xfrm>
          <a:off x="0" y="0"/>
          <a:ext cx="0" cy="0"/>
          <a:chOff x="0" y="0"/>
          <a:chExt cx="0" cy="0"/>
        </a:xfrm>
      </p:grpSpPr>
      <p:sp>
        <p:nvSpPr>
          <p:cNvPr id="152" name="Google Shape;152;p31"/>
          <p:cNvSpPr txBox="1"/>
          <p:nvPr>
            <p:ph type="title"/>
          </p:nvPr>
        </p:nvSpPr>
        <p:spPr>
          <a:xfrm>
            <a:off x="4094100" y="3158625"/>
            <a:ext cx="40029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sz="2100">
                <a:solidFill>
                  <a:schemeClr val="accent4"/>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53" name="Google Shape;153;p31"/>
          <p:cNvSpPr txBox="1"/>
          <p:nvPr>
            <p:ph idx="2" type="title"/>
          </p:nvPr>
        </p:nvSpPr>
        <p:spPr>
          <a:xfrm>
            <a:off x="3769350" y="1499175"/>
            <a:ext cx="4652400" cy="1659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2800"/>
              <a:buNone/>
              <a:defRPr b="0" sz="2300">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p:txBody>
      </p:sp>
      <p:sp>
        <p:nvSpPr>
          <p:cNvPr id="154" name="Google Shape;154;p31"/>
          <p:cNvSpPr/>
          <p:nvPr/>
        </p:nvSpPr>
        <p:spPr>
          <a:xfrm>
            <a:off x="7089900" y="-119"/>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1"/>
          <p:cNvSpPr/>
          <p:nvPr/>
        </p:nvSpPr>
        <p:spPr>
          <a:xfrm rot="-5400000">
            <a:off x="-1234200" y="3187975"/>
            <a:ext cx="31896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56" name="Shape 156"/>
        <p:cNvGrpSpPr/>
        <p:nvPr/>
      </p:nvGrpSpPr>
      <p:grpSpPr>
        <a:xfrm>
          <a:off x="0" y="0"/>
          <a:ext cx="0" cy="0"/>
          <a:chOff x="0" y="0"/>
          <a:chExt cx="0" cy="0"/>
        </a:xfrm>
      </p:grpSpPr>
      <p:sp>
        <p:nvSpPr>
          <p:cNvPr id="157" name="Google Shape;157;p32"/>
          <p:cNvSpPr/>
          <p:nvPr/>
        </p:nvSpPr>
        <p:spPr>
          <a:xfrm>
            <a:off x="0" y="1295400"/>
            <a:ext cx="3771900" cy="3273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2"/>
          <p:cNvSpPr txBox="1"/>
          <p:nvPr>
            <p:ph type="title"/>
          </p:nvPr>
        </p:nvSpPr>
        <p:spPr>
          <a:xfrm>
            <a:off x="723975" y="1597200"/>
            <a:ext cx="2286000" cy="37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p:txBody>
      </p:sp>
      <p:sp>
        <p:nvSpPr>
          <p:cNvPr id="159" name="Google Shape;159;p32"/>
          <p:cNvSpPr txBox="1"/>
          <p:nvPr>
            <p:ph idx="1" type="body"/>
          </p:nvPr>
        </p:nvSpPr>
        <p:spPr>
          <a:xfrm>
            <a:off x="704925" y="2225850"/>
            <a:ext cx="2705100" cy="112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400">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
        <p:nvSpPr>
          <p:cNvPr id="160" name="Google Shape;160;p32"/>
          <p:cNvSpPr/>
          <p:nvPr/>
        </p:nvSpPr>
        <p:spPr>
          <a:xfrm rot="5400000">
            <a:off x="2742975" y="375525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2"/>
          <p:cNvSpPr/>
          <p:nvPr/>
        </p:nvSpPr>
        <p:spPr>
          <a:xfrm rot="10800000">
            <a:off x="7092600" y="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5">
    <p:spTree>
      <p:nvGrpSpPr>
        <p:cNvPr id="162" name="Shape 162"/>
        <p:cNvGrpSpPr/>
        <p:nvPr/>
      </p:nvGrpSpPr>
      <p:grpSpPr>
        <a:xfrm>
          <a:off x="0" y="0"/>
          <a:ext cx="0" cy="0"/>
          <a:chOff x="0" y="0"/>
          <a:chExt cx="0" cy="0"/>
        </a:xfrm>
      </p:grpSpPr>
      <p:sp>
        <p:nvSpPr>
          <p:cNvPr id="163" name="Google Shape;163;p33"/>
          <p:cNvSpPr txBox="1"/>
          <p:nvPr>
            <p:ph idx="1" type="subTitle"/>
          </p:nvPr>
        </p:nvSpPr>
        <p:spPr>
          <a:xfrm>
            <a:off x="764813" y="2571700"/>
            <a:ext cx="4084800" cy="94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33"/>
          <p:cNvSpPr txBox="1"/>
          <p:nvPr>
            <p:ph type="title"/>
          </p:nvPr>
        </p:nvSpPr>
        <p:spPr>
          <a:xfrm>
            <a:off x="768788" y="1629800"/>
            <a:ext cx="4084800" cy="942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p:txBody>
      </p:sp>
      <p:sp>
        <p:nvSpPr>
          <p:cNvPr id="165" name="Google Shape;165;p33"/>
          <p:cNvSpPr/>
          <p:nvPr/>
        </p:nvSpPr>
        <p:spPr>
          <a:xfrm rot="10800000">
            <a:off x="-13725" y="4791600"/>
            <a:ext cx="31836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spTree>
      <p:nvGrpSpPr>
        <p:cNvPr id="166" name="Shape 166"/>
        <p:cNvGrpSpPr/>
        <p:nvPr/>
      </p:nvGrpSpPr>
      <p:grpSpPr>
        <a:xfrm>
          <a:off x="0" y="0"/>
          <a:ext cx="0" cy="0"/>
          <a:chOff x="0" y="0"/>
          <a:chExt cx="0" cy="0"/>
        </a:xfrm>
      </p:grpSpPr>
      <p:sp>
        <p:nvSpPr>
          <p:cNvPr id="167" name="Google Shape;167;p34"/>
          <p:cNvSpPr/>
          <p:nvPr/>
        </p:nvSpPr>
        <p:spPr>
          <a:xfrm>
            <a:off x="5372100" y="543000"/>
            <a:ext cx="3771900" cy="3273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4"/>
          <p:cNvSpPr txBox="1"/>
          <p:nvPr>
            <p:ph type="title"/>
          </p:nvPr>
        </p:nvSpPr>
        <p:spPr>
          <a:xfrm>
            <a:off x="6115050" y="1143000"/>
            <a:ext cx="2286000" cy="374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3"/>
              </a:buClr>
              <a:buSzPts val="2800"/>
              <a:buNone/>
              <a:defRPr>
                <a:solidFill>
                  <a:schemeClr val="accent3"/>
                </a:solidFill>
              </a:defRPr>
            </a:lvl1pPr>
            <a:lvl2pPr lvl="1" rtl="0" algn="r">
              <a:spcBef>
                <a:spcPts val="0"/>
              </a:spcBef>
              <a:spcAft>
                <a:spcPts val="0"/>
              </a:spcAft>
              <a:buSzPts val="2800"/>
              <a:buNone/>
              <a:defRPr>
                <a:latin typeface="Quicksand"/>
                <a:ea typeface="Quicksand"/>
                <a:cs typeface="Quicksand"/>
                <a:sym typeface="Quicksand"/>
              </a:defRPr>
            </a:lvl2pPr>
            <a:lvl3pPr lvl="2" rtl="0" algn="r">
              <a:spcBef>
                <a:spcPts val="0"/>
              </a:spcBef>
              <a:spcAft>
                <a:spcPts val="0"/>
              </a:spcAft>
              <a:buSzPts val="2800"/>
              <a:buNone/>
              <a:defRPr>
                <a:latin typeface="Quicksand"/>
                <a:ea typeface="Quicksand"/>
                <a:cs typeface="Quicksand"/>
                <a:sym typeface="Quicksand"/>
              </a:defRPr>
            </a:lvl3pPr>
            <a:lvl4pPr lvl="3" rtl="0" algn="r">
              <a:spcBef>
                <a:spcPts val="0"/>
              </a:spcBef>
              <a:spcAft>
                <a:spcPts val="0"/>
              </a:spcAft>
              <a:buSzPts val="2800"/>
              <a:buNone/>
              <a:defRPr>
                <a:latin typeface="Quicksand"/>
                <a:ea typeface="Quicksand"/>
                <a:cs typeface="Quicksand"/>
                <a:sym typeface="Quicksand"/>
              </a:defRPr>
            </a:lvl4pPr>
            <a:lvl5pPr lvl="4" rtl="0" algn="r">
              <a:spcBef>
                <a:spcPts val="0"/>
              </a:spcBef>
              <a:spcAft>
                <a:spcPts val="0"/>
              </a:spcAft>
              <a:buSzPts val="2800"/>
              <a:buNone/>
              <a:defRPr>
                <a:latin typeface="Quicksand"/>
                <a:ea typeface="Quicksand"/>
                <a:cs typeface="Quicksand"/>
                <a:sym typeface="Quicksand"/>
              </a:defRPr>
            </a:lvl5pPr>
            <a:lvl6pPr lvl="5" rtl="0" algn="r">
              <a:spcBef>
                <a:spcPts val="0"/>
              </a:spcBef>
              <a:spcAft>
                <a:spcPts val="0"/>
              </a:spcAft>
              <a:buSzPts val="2800"/>
              <a:buNone/>
              <a:defRPr>
                <a:latin typeface="Quicksand"/>
                <a:ea typeface="Quicksand"/>
                <a:cs typeface="Quicksand"/>
                <a:sym typeface="Quicksand"/>
              </a:defRPr>
            </a:lvl6pPr>
            <a:lvl7pPr lvl="6" rtl="0" algn="r">
              <a:spcBef>
                <a:spcPts val="0"/>
              </a:spcBef>
              <a:spcAft>
                <a:spcPts val="0"/>
              </a:spcAft>
              <a:buSzPts val="2800"/>
              <a:buNone/>
              <a:defRPr>
                <a:latin typeface="Quicksand"/>
                <a:ea typeface="Quicksand"/>
                <a:cs typeface="Quicksand"/>
                <a:sym typeface="Quicksand"/>
              </a:defRPr>
            </a:lvl7pPr>
            <a:lvl8pPr lvl="7" rtl="0" algn="r">
              <a:spcBef>
                <a:spcPts val="0"/>
              </a:spcBef>
              <a:spcAft>
                <a:spcPts val="0"/>
              </a:spcAft>
              <a:buSzPts val="2800"/>
              <a:buNone/>
              <a:defRPr>
                <a:latin typeface="Quicksand"/>
                <a:ea typeface="Quicksand"/>
                <a:cs typeface="Quicksand"/>
                <a:sym typeface="Quicksand"/>
              </a:defRPr>
            </a:lvl8pPr>
            <a:lvl9pPr lvl="8" rtl="0" algn="r">
              <a:spcBef>
                <a:spcPts val="0"/>
              </a:spcBef>
              <a:spcAft>
                <a:spcPts val="0"/>
              </a:spcAft>
              <a:buSzPts val="2800"/>
              <a:buNone/>
              <a:defRPr>
                <a:latin typeface="Quicksand"/>
                <a:ea typeface="Quicksand"/>
                <a:cs typeface="Quicksand"/>
                <a:sym typeface="Quicksand"/>
              </a:defRPr>
            </a:lvl9pPr>
          </a:lstStyle>
          <a:p/>
        </p:txBody>
      </p:sp>
      <p:sp>
        <p:nvSpPr>
          <p:cNvPr id="169" name="Google Shape;169;p34"/>
          <p:cNvSpPr txBox="1"/>
          <p:nvPr>
            <p:ph idx="1" type="body"/>
          </p:nvPr>
        </p:nvSpPr>
        <p:spPr>
          <a:xfrm>
            <a:off x="5715000" y="1771650"/>
            <a:ext cx="2705100" cy="11208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Clr>
                <a:srgbClr val="000000"/>
              </a:buClr>
              <a:buSzPts val="1400"/>
              <a:buChar char="●"/>
              <a:defRPr sz="14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
        <p:nvSpPr>
          <p:cNvPr id="170" name="Google Shape;170;p34"/>
          <p:cNvSpPr/>
          <p:nvPr/>
        </p:nvSpPr>
        <p:spPr>
          <a:xfrm rot="10800000">
            <a:off x="4316925" y="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4"/>
          <p:cNvSpPr/>
          <p:nvPr/>
        </p:nvSpPr>
        <p:spPr>
          <a:xfrm rot="5400000">
            <a:off x="-856675" y="394185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8">
    <p:spTree>
      <p:nvGrpSpPr>
        <p:cNvPr id="172" name="Shape 172"/>
        <p:cNvGrpSpPr/>
        <p:nvPr/>
      </p:nvGrpSpPr>
      <p:grpSpPr>
        <a:xfrm>
          <a:off x="0" y="0"/>
          <a:ext cx="0" cy="0"/>
          <a:chOff x="0" y="0"/>
          <a:chExt cx="0" cy="0"/>
        </a:xfrm>
      </p:grpSpPr>
      <p:sp>
        <p:nvSpPr>
          <p:cNvPr id="173" name="Google Shape;173;p35"/>
          <p:cNvSpPr txBox="1"/>
          <p:nvPr>
            <p:ph idx="1" type="subTitle"/>
          </p:nvPr>
        </p:nvSpPr>
        <p:spPr>
          <a:xfrm>
            <a:off x="1377038" y="2416200"/>
            <a:ext cx="4084800" cy="85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 name="Google Shape;174;p35"/>
          <p:cNvSpPr txBox="1"/>
          <p:nvPr>
            <p:ph type="title"/>
          </p:nvPr>
        </p:nvSpPr>
        <p:spPr>
          <a:xfrm>
            <a:off x="1381013" y="1876800"/>
            <a:ext cx="4084800" cy="539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3"/>
                </a:solidFill>
              </a:defRPr>
            </a:lvl1pPr>
            <a:lvl2pPr lvl="1"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p:txBody>
      </p:sp>
      <p:sp>
        <p:nvSpPr>
          <p:cNvPr id="175" name="Google Shape;175;p35"/>
          <p:cNvSpPr/>
          <p:nvPr/>
        </p:nvSpPr>
        <p:spPr>
          <a:xfrm>
            <a:off x="2651250" y="-125"/>
            <a:ext cx="64926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5"/>
          <p:cNvSpPr/>
          <p:nvPr/>
        </p:nvSpPr>
        <p:spPr>
          <a:xfrm>
            <a:off x="0" y="4422300"/>
            <a:ext cx="31896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35">
    <p:spTree>
      <p:nvGrpSpPr>
        <p:cNvPr id="177" name="Shape 177"/>
        <p:cNvGrpSpPr/>
        <p:nvPr/>
      </p:nvGrpSpPr>
      <p:grpSpPr>
        <a:xfrm>
          <a:off x="0" y="0"/>
          <a:ext cx="0" cy="0"/>
          <a:chOff x="0" y="0"/>
          <a:chExt cx="0" cy="0"/>
        </a:xfrm>
      </p:grpSpPr>
      <p:sp>
        <p:nvSpPr>
          <p:cNvPr id="178" name="Google Shape;178;p36"/>
          <p:cNvSpPr txBox="1"/>
          <p:nvPr>
            <p:ph idx="1" type="subTitle"/>
          </p:nvPr>
        </p:nvSpPr>
        <p:spPr>
          <a:xfrm>
            <a:off x="1090975" y="1891963"/>
            <a:ext cx="3672000" cy="1899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79" name="Google Shape;179;p36"/>
          <p:cNvSpPr txBox="1"/>
          <p:nvPr>
            <p:ph type="title"/>
          </p:nvPr>
        </p:nvSpPr>
        <p:spPr>
          <a:xfrm>
            <a:off x="1094537" y="1352563"/>
            <a:ext cx="3672000" cy="539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lgn="ctr">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39">
    <p:spTree>
      <p:nvGrpSpPr>
        <p:cNvPr id="180" name="Shape 180"/>
        <p:cNvGrpSpPr/>
        <p:nvPr/>
      </p:nvGrpSpPr>
      <p:grpSpPr>
        <a:xfrm>
          <a:off x="0" y="0"/>
          <a:ext cx="0" cy="0"/>
          <a:chOff x="0" y="0"/>
          <a:chExt cx="0" cy="0"/>
        </a:xfrm>
      </p:grpSpPr>
      <p:sp>
        <p:nvSpPr>
          <p:cNvPr id="181" name="Google Shape;181;p37"/>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82" name="Google Shape;182;p37"/>
          <p:cNvSpPr txBox="1"/>
          <p:nvPr>
            <p:ph idx="2" type="title"/>
          </p:nvPr>
        </p:nvSpPr>
        <p:spPr>
          <a:xfrm>
            <a:off x="737400" y="1033275"/>
            <a:ext cx="3834600" cy="3535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Char char="●"/>
              <a:defRPr b="0" sz="1400">
                <a:latin typeface="Montserrat"/>
                <a:ea typeface="Montserrat"/>
                <a:cs typeface="Montserrat"/>
                <a:sym typeface="Montserrat"/>
              </a:defRPr>
            </a:lvl1pPr>
            <a:lvl2pPr lvl="1" rtl="0">
              <a:spcBef>
                <a:spcPts val="0"/>
              </a:spcBef>
              <a:spcAft>
                <a:spcPts val="0"/>
              </a:spcAft>
              <a:buSzPts val="1400"/>
              <a:buFont typeface="Montserrat"/>
              <a:buChar char="○"/>
              <a:defRPr sz="1400">
                <a:latin typeface="Montserrat"/>
                <a:ea typeface="Montserrat"/>
                <a:cs typeface="Montserrat"/>
                <a:sym typeface="Montserrat"/>
              </a:defRPr>
            </a:lvl2pPr>
            <a:lvl3pPr lvl="2" rtl="0">
              <a:spcBef>
                <a:spcPts val="0"/>
              </a:spcBef>
              <a:spcAft>
                <a:spcPts val="0"/>
              </a:spcAft>
              <a:buSzPts val="1400"/>
              <a:buFont typeface="Montserrat"/>
              <a:buChar char="■"/>
              <a:defRPr sz="1400">
                <a:latin typeface="Montserrat"/>
                <a:ea typeface="Montserrat"/>
                <a:cs typeface="Montserrat"/>
                <a:sym typeface="Montserrat"/>
              </a:defRPr>
            </a:lvl3pPr>
            <a:lvl4pPr lvl="3" rtl="0">
              <a:spcBef>
                <a:spcPts val="0"/>
              </a:spcBef>
              <a:spcAft>
                <a:spcPts val="0"/>
              </a:spcAft>
              <a:buSzPts val="1400"/>
              <a:buFont typeface="Montserrat"/>
              <a:buChar char="●"/>
              <a:defRPr sz="1400">
                <a:latin typeface="Montserrat"/>
                <a:ea typeface="Montserrat"/>
                <a:cs typeface="Montserrat"/>
                <a:sym typeface="Montserrat"/>
              </a:defRPr>
            </a:lvl4pPr>
            <a:lvl5pPr lvl="4" rtl="0">
              <a:spcBef>
                <a:spcPts val="0"/>
              </a:spcBef>
              <a:spcAft>
                <a:spcPts val="0"/>
              </a:spcAft>
              <a:buSzPts val="1400"/>
              <a:buFont typeface="Montserrat"/>
              <a:buChar char="○"/>
              <a:defRPr sz="1400">
                <a:latin typeface="Montserrat"/>
                <a:ea typeface="Montserrat"/>
                <a:cs typeface="Montserrat"/>
                <a:sym typeface="Montserrat"/>
              </a:defRPr>
            </a:lvl5pPr>
            <a:lvl6pPr lvl="5" rtl="0">
              <a:spcBef>
                <a:spcPts val="0"/>
              </a:spcBef>
              <a:spcAft>
                <a:spcPts val="0"/>
              </a:spcAft>
              <a:buSzPts val="1400"/>
              <a:buFont typeface="Montserrat"/>
              <a:buChar char="■"/>
              <a:defRPr sz="1400">
                <a:latin typeface="Montserrat"/>
                <a:ea typeface="Montserrat"/>
                <a:cs typeface="Montserrat"/>
                <a:sym typeface="Montserrat"/>
              </a:defRPr>
            </a:lvl6pPr>
            <a:lvl7pPr lvl="6" rtl="0">
              <a:spcBef>
                <a:spcPts val="0"/>
              </a:spcBef>
              <a:spcAft>
                <a:spcPts val="0"/>
              </a:spcAft>
              <a:buSzPts val="1400"/>
              <a:buFont typeface="Montserrat"/>
              <a:buChar char="●"/>
              <a:defRPr sz="1400">
                <a:latin typeface="Montserrat"/>
                <a:ea typeface="Montserrat"/>
                <a:cs typeface="Montserrat"/>
                <a:sym typeface="Montserrat"/>
              </a:defRPr>
            </a:lvl7pPr>
            <a:lvl8pPr lvl="7" rtl="0">
              <a:spcBef>
                <a:spcPts val="0"/>
              </a:spcBef>
              <a:spcAft>
                <a:spcPts val="0"/>
              </a:spcAft>
              <a:buSzPts val="1400"/>
              <a:buFont typeface="Montserrat"/>
              <a:buChar char="○"/>
              <a:defRPr sz="1400">
                <a:latin typeface="Montserrat"/>
                <a:ea typeface="Montserrat"/>
                <a:cs typeface="Montserrat"/>
                <a:sym typeface="Montserrat"/>
              </a:defRPr>
            </a:lvl8pPr>
            <a:lvl9pPr lvl="8" rtl="0">
              <a:spcBef>
                <a:spcPts val="0"/>
              </a:spcBef>
              <a:spcAft>
                <a:spcPts val="0"/>
              </a:spcAft>
              <a:buSzPts val="1400"/>
              <a:buFont typeface="Montserrat"/>
              <a:buChar char="■"/>
              <a:defRPr sz="1400">
                <a:latin typeface="Montserrat"/>
                <a:ea typeface="Montserrat"/>
                <a:cs typeface="Montserrat"/>
                <a:sym typeface="Montserrat"/>
              </a:defRPr>
            </a:lvl9pPr>
          </a:lstStyle>
          <a:p/>
        </p:txBody>
      </p:sp>
      <p:sp>
        <p:nvSpPr>
          <p:cNvPr id="183" name="Google Shape;183;p37"/>
          <p:cNvSpPr/>
          <p:nvPr/>
        </p:nvSpPr>
        <p:spPr>
          <a:xfrm rot="5400000">
            <a:off x="7753050" y="66705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7"/>
          <p:cNvSpPr/>
          <p:nvPr/>
        </p:nvSpPr>
        <p:spPr>
          <a:xfrm rot="10800000">
            <a:off x="-12" y="4791600"/>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40">
    <p:spTree>
      <p:nvGrpSpPr>
        <p:cNvPr id="185" name="Shape 185"/>
        <p:cNvGrpSpPr/>
        <p:nvPr/>
      </p:nvGrpSpPr>
      <p:grpSpPr>
        <a:xfrm>
          <a:off x="0" y="0"/>
          <a:ext cx="0" cy="0"/>
          <a:chOff x="0" y="0"/>
          <a:chExt cx="0" cy="0"/>
        </a:xfrm>
      </p:grpSpPr>
      <p:sp>
        <p:nvSpPr>
          <p:cNvPr id="186" name="Google Shape;186;p38"/>
          <p:cNvSpPr txBox="1"/>
          <p:nvPr>
            <p:ph idx="1" type="subTitle"/>
          </p:nvPr>
        </p:nvSpPr>
        <p:spPr>
          <a:xfrm>
            <a:off x="814425" y="2212950"/>
            <a:ext cx="4084800" cy="1289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 name="Google Shape;187;p38"/>
          <p:cNvSpPr txBox="1"/>
          <p:nvPr>
            <p:ph type="title"/>
          </p:nvPr>
        </p:nvSpPr>
        <p:spPr>
          <a:xfrm>
            <a:off x="814425" y="1641450"/>
            <a:ext cx="4084800" cy="571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2800"/>
              <a:buNone/>
              <a:defRPr sz="3200">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43">
    <p:spTree>
      <p:nvGrpSpPr>
        <p:cNvPr id="188" name="Shape 188"/>
        <p:cNvGrpSpPr/>
        <p:nvPr/>
      </p:nvGrpSpPr>
      <p:grpSpPr>
        <a:xfrm>
          <a:off x="0" y="0"/>
          <a:ext cx="0" cy="0"/>
          <a:chOff x="0" y="0"/>
          <a:chExt cx="0" cy="0"/>
        </a:xfrm>
      </p:grpSpPr>
      <p:sp>
        <p:nvSpPr>
          <p:cNvPr id="189" name="Google Shape;189;p39"/>
          <p:cNvSpPr txBox="1"/>
          <p:nvPr>
            <p:ph idx="1" type="subTitle"/>
          </p:nvPr>
        </p:nvSpPr>
        <p:spPr>
          <a:xfrm>
            <a:off x="1586250" y="3356050"/>
            <a:ext cx="5971500" cy="1038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800"/>
              <a:buNone/>
              <a:defRPr>
                <a:solidFill>
                  <a:schemeClr val="accent2"/>
                </a:solidFill>
              </a:defRPr>
            </a:lvl1pPr>
            <a:lvl2pPr lvl="1" rtl="0" algn="ctr">
              <a:lnSpc>
                <a:spcPct val="100000"/>
              </a:lnSpc>
              <a:spcBef>
                <a:spcPts val="0"/>
              </a:spcBef>
              <a:spcAft>
                <a:spcPts val="0"/>
              </a:spcAft>
              <a:buClr>
                <a:schemeClr val="accent2"/>
              </a:buClr>
              <a:buSzPts val="1400"/>
              <a:buNone/>
              <a:defRPr>
                <a:solidFill>
                  <a:schemeClr val="accent2"/>
                </a:solidFill>
              </a:defRPr>
            </a:lvl2pPr>
            <a:lvl3pPr lvl="2" rtl="0" algn="ctr">
              <a:lnSpc>
                <a:spcPct val="100000"/>
              </a:lnSpc>
              <a:spcBef>
                <a:spcPts val="0"/>
              </a:spcBef>
              <a:spcAft>
                <a:spcPts val="0"/>
              </a:spcAft>
              <a:buClr>
                <a:schemeClr val="accent2"/>
              </a:buClr>
              <a:buSzPts val="1400"/>
              <a:buNone/>
              <a:defRPr>
                <a:solidFill>
                  <a:schemeClr val="accent2"/>
                </a:solidFill>
              </a:defRPr>
            </a:lvl3pPr>
            <a:lvl4pPr lvl="3" rtl="0" algn="ctr">
              <a:lnSpc>
                <a:spcPct val="100000"/>
              </a:lnSpc>
              <a:spcBef>
                <a:spcPts val="0"/>
              </a:spcBef>
              <a:spcAft>
                <a:spcPts val="0"/>
              </a:spcAft>
              <a:buClr>
                <a:schemeClr val="accent2"/>
              </a:buClr>
              <a:buSzPts val="1400"/>
              <a:buNone/>
              <a:defRPr>
                <a:solidFill>
                  <a:schemeClr val="accent2"/>
                </a:solidFill>
              </a:defRPr>
            </a:lvl4pPr>
            <a:lvl5pPr lvl="4" rtl="0" algn="ctr">
              <a:lnSpc>
                <a:spcPct val="100000"/>
              </a:lnSpc>
              <a:spcBef>
                <a:spcPts val="0"/>
              </a:spcBef>
              <a:spcAft>
                <a:spcPts val="0"/>
              </a:spcAft>
              <a:buClr>
                <a:schemeClr val="accent2"/>
              </a:buClr>
              <a:buSzPts val="1400"/>
              <a:buNone/>
              <a:defRPr>
                <a:solidFill>
                  <a:schemeClr val="accent2"/>
                </a:solidFill>
              </a:defRPr>
            </a:lvl5pPr>
            <a:lvl6pPr lvl="5" rtl="0" algn="ctr">
              <a:lnSpc>
                <a:spcPct val="100000"/>
              </a:lnSpc>
              <a:spcBef>
                <a:spcPts val="0"/>
              </a:spcBef>
              <a:spcAft>
                <a:spcPts val="0"/>
              </a:spcAft>
              <a:buClr>
                <a:schemeClr val="accent2"/>
              </a:buClr>
              <a:buSzPts val="1400"/>
              <a:buNone/>
              <a:defRPr>
                <a:solidFill>
                  <a:schemeClr val="accent2"/>
                </a:solidFill>
              </a:defRPr>
            </a:lvl6pPr>
            <a:lvl7pPr lvl="6" rtl="0" algn="ctr">
              <a:lnSpc>
                <a:spcPct val="100000"/>
              </a:lnSpc>
              <a:spcBef>
                <a:spcPts val="0"/>
              </a:spcBef>
              <a:spcAft>
                <a:spcPts val="0"/>
              </a:spcAft>
              <a:buClr>
                <a:schemeClr val="accent2"/>
              </a:buClr>
              <a:buSzPts val="1400"/>
              <a:buNone/>
              <a:defRPr>
                <a:solidFill>
                  <a:schemeClr val="accent2"/>
                </a:solidFill>
              </a:defRPr>
            </a:lvl7pPr>
            <a:lvl8pPr lvl="7" rtl="0" algn="ctr">
              <a:lnSpc>
                <a:spcPct val="100000"/>
              </a:lnSpc>
              <a:spcBef>
                <a:spcPts val="0"/>
              </a:spcBef>
              <a:spcAft>
                <a:spcPts val="0"/>
              </a:spcAft>
              <a:buClr>
                <a:schemeClr val="accent2"/>
              </a:buClr>
              <a:buSzPts val="1400"/>
              <a:buNone/>
              <a:defRPr>
                <a:solidFill>
                  <a:schemeClr val="accent2"/>
                </a:solidFill>
              </a:defRPr>
            </a:lvl8pPr>
            <a:lvl9pPr lvl="8" rtl="0" algn="ctr">
              <a:lnSpc>
                <a:spcPct val="100000"/>
              </a:lnSpc>
              <a:spcBef>
                <a:spcPts val="0"/>
              </a:spcBef>
              <a:spcAft>
                <a:spcPts val="0"/>
              </a:spcAft>
              <a:buClr>
                <a:schemeClr val="accent2"/>
              </a:buClr>
              <a:buSzPts val="1400"/>
              <a:buNone/>
              <a:defRPr>
                <a:solidFill>
                  <a:schemeClr val="accent2"/>
                </a:solidFill>
              </a:defRPr>
            </a:lvl9pPr>
          </a:lstStyle>
          <a:p/>
        </p:txBody>
      </p:sp>
      <p:sp>
        <p:nvSpPr>
          <p:cNvPr id="190" name="Google Shape;190;p39"/>
          <p:cNvSpPr txBox="1"/>
          <p:nvPr>
            <p:ph type="title"/>
          </p:nvPr>
        </p:nvSpPr>
        <p:spPr>
          <a:xfrm>
            <a:off x="2529600" y="2784550"/>
            <a:ext cx="4084800" cy="571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2800"/>
              <a:buNone/>
              <a:defRPr sz="3200">
                <a:solidFill>
                  <a:schemeClr val="accent2"/>
                </a:solidFill>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p:txBody>
      </p:sp>
      <p:sp>
        <p:nvSpPr>
          <p:cNvPr id="191" name="Google Shape;191;p39"/>
          <p:cNvSpPr/>
          <p:nvPr/>
        </p:nvSpPr>
        <p:spPr>
          <a:xfrm rot="5400000">
            <a:off x="-143250" y="143238"/>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44">
    <p:spTree>
      <p:nvGrpSpPr>
        <p:cNvPr id="192" name="Shape 192"/>
        <p:cNvGrpSpPr/>
        <p:nvPr/>
      </p:nvGrpSpPr>
      <p:grpSpPr>
        <a:xfrm>
          <a:off x="0" y="0"/>
          <a:ext cx="0" cy="0"/>
          <a:chOff x="0" y="0"/>
          <a:chExt cx="0" cy="0"/>
        </a:xfrm>
      </p:grpSpPr>
      <p:sp>
        <p:nvSpPr>
          <p:cNvPr id="193" name="Google Shape;193;p40"/>
          <p:cNvSpPr txBox="1"/>
          <p:nvPr>
            <p:ph idx="1" type="body"/>
          </p:nvPr>
        </p:nvSpPr>
        <p:spPr>
          <a:xfrm>
            <a:off x="721950" y="1662150"/>
            <a:ext cx="4180200" cy="2403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194" name="Google Shape;194;p40"/>
          <p:cNvSpPr txBox="1"/>
          <p:nvPr>
            <p:ph type="title"/>
          </p:nvPr>
        </p:nvSpPr>
        <p:spPr>
          <a:xfrm>
            <a:off x="725925" y="1077750"/>
            <a:ext cx="41802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95" name="Google Shape;195;p40"/>
          <p:cNvSpPr/>
          <p:nvPr/>
        </p:nvSpPr>
        <p:spPr>
          <a:xfrm rot="10800000">
            <a:off x="2257425" y="4422300"/>
            <a:ext cx="3023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196" name="Shape 196"/>
        <p:cNvGrpSpPr/>
        <p:nvPr/>
      </p:nvGrpSpPr>
      <p:grpSpPr>
        <a:xfrm>
          <a:off x="0" y="0"/>
          <a:ext cx="0" cy="0"/>
          <a:chOff x="0" y="0"/>
          <a:chExt cx="0" cy="0"/>
        </a:xfrm>
      </p:grpSpPr>
      <p:sp>
        <p:nvSpPr>
          <p:cNvPr id="197" name="Google Shape;197;p41"/>
          <p:cNvSpPr txBox="1"/>
          <p:nvPr>
            <p:ph type="title"/>
          </p:nvPr>
        </p:nvSpPr>
        <p:spPr>
          <a:xfrm>
            <a:off x="723975" y="361950"/>
            <a:ext cx="85206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98" name="Google Shape;198;p41"/>
          <p:cNvSpPr txBox="1"/>
          <p:nvPr>
            <p:ph hasCustomPrompt="1" idx="2" type="title"/>
          </p:nvPr>
        </p:nvSpPr>
        <p:spPr>
          <a:xfrm>
            <a:off x="723975" y="1471400"/>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99" name="Google Shape;199;p41"/>
          <p:cNvSpPr txBox="1"/>
          <p:nvPr>
            <p:ph idx="3" type="title"/>
          </p:nvPr>
        </p:nvSpPr>
        <p:spPr>
          <a:xfrm>
            <a:off x="1741350" y="1137900"/>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00" name="Google Shape;200;p41"/>
          <p:cNvSpPr txBox="1"/>
          <p:nvPr>
            <p:ph idx="4" type="title"/>
          </p:nvPr>
        </p:nvSpPr>
        <p:spPr>
          <a:xfrm>
            <a:off x="1741350" y="1522850"/>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01" name="Google Shape;201;p41"/>
          <p:cNvSpPr txBox="1"/>
          <p:nvPr>
            <p:ph hasCustomPrompt="1" idx="5" type="title"/>
          </p:nvPr>
        </p:nvSpPr>
        <p:spPr>
          <a:xfrm>
            <a:off x="723975" y="2698375"/>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02" name="Google Shape;202;p41"/>
          <p:cNvSpPr txBox="1"/>
          <p:nvPr>
            <p:ph idx="6" type="title"/>
          </p:nvPr>
        </p:nvSpPr>
        <p:spPr>
          <a:xfrm>
            <a:off x="1741350" y="2364875"/>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03" name="Google Shape;203;p41"/>
          <p:cNvSpPr txBox="1"/>
          <p:nvPr>
            <p:ph idx="7" type="title"/>
          </p:nvPr>
        </p:nvSpPr>
        <p:spPr>
          <a:xfrm>
            <a:off x="1741350" y="2749825"/>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04" name="Google Shape;204;p41"/>
          <p:cNvSpPr txBox="1"/>
          <p:nvPr>
            <p:ph hasCustomPrompt="1" idx="8" type="title"/>
          </p:nvPr>
        </p:nvSpPr>
        <p:spPr>
          <a:xfrm>
            <a:off x="723975" y="3925350"/>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05" name="Google Shape;205;p41"/>
          <p:cNvSpPr txBox="1"/>
          <p:nvPr>
            <p:ph idx="9" type="title"/>
          </p:nvPr>
        </p:nvSpPr>
        <p:spPr>
          <a:xfrm>
            <a:off x="1741350" y="3591850"/>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06" name="Google Shape;206;p41"/>
          <p:cNvSpPr txBox="1"/>
          <p:nvPr>
            <p:ph idx="13" type="title"/>
          </p:nvPr>
        </p:nvSpPr>
        <p:spPr>
          <a:xfrm>
            <a:off x="1741350" y="3976800"/>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07" name="Google Shape;207;p41"/>
          <p:cNvSpPr txBox="1"/>
          <p:nvPr>
            <p:ph hasCustomPrompt="1" idx="14" type="title"/>
          </p:nvPr>
        </p:nvSpPr>
        <p:spPr>
          <a:xfrm>
            <a:off x="4950075" y="1471400"/>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08" name="Google Shape;208;p41"/>
          <p:cNvSpPr txBox="1"/>
          <p:nvPr>
            <p:ph idx="15" type="title"/>
          </p:nvPr>
        </p:nvSpPr>
        <p:spPr>
          <a:xfrm>
            <a:off x="5967438" y="1137900"/>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09" name="Google Shape;209;p41"/>
          <p:cNvSpPr txBox="1"/>
          <p:nvPr>
            <p:ph idx="16" type="title"/>
          </p:nvPr>
        </p:nvSpPr>
        <p:spPr>
          <a:xfrm>
            <a:off x="5967450" y="1522850"/>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10" name="Google Shape;210;p41"/>
          <p:cNvSpPr txBox="1"/>
          <p:nvPr>
            <p:ph hasCustomPrompt="1" idx="17" type="title"/>
          </p:nvPr>
        </p:nvSpPr>
        <p:spPr>
          <a:xfrm>
            <a:off x="4950075" y="2698375"/>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11" name="Google Shape;211;p41"/>
          <p:cNvSpPr txBox="1"/>
          <p:nvPr>
            <p:ph idx="18" type="title"/>
          </p:nvPr>
        </p:nvSpPr>
        <p:spPr>
          <a:xfrm>
            <a:off x="5967438" y="2364875"/>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12" name="Google Shape;212;p41"/>
          <p:cNvSpPr txBox="1"/>
          <p:nvPr>
            <p:ph idx="19" type="title"/>
          </p:nvPr>
        </p:nvSpPr>
        <p:spPr>
          <a:xfrm>
            <a:off x="5967450" y="2749825"/>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13" name="Google Shape;213;p41"/>
          <p:cNvSpPr txBox="1"/>
          <p:nvPr>
            <p:ph hasCustomPrompt="1" idx="20" type="title"/>
          </p:nvPr>
        </p:nvSpPr>
        <p:spPr>
          <a:xfrm>
            <a:off x="4950075" y="3925350"/>
            <a:ext cx="1136400" cy="687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14" name="Google Shape;214;p41"/>
          <p:cNvSpPr txBox="1"/>
          <p:nvPr>
            <p:ph idx="21" type="title"/>
          </p:nvPr>
        </p:nvSpPr>
        <p:spPr>
          <a:xfrm>
            <a:off x="5967438" y="3591850"/>
            <a:ext cx="2715300" cy="584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15" name="Google Shape;215;p41"/>
          <p:cNvSpPr txBox="1"/>
          <p:nvPr>
            <p:ph idx="22" type="title"/>
          </p:nvPr>
        </p:nvSpPr>
        <p:spPr>
          <a:xfrm>
            <a:off x="5967450" y="3976800"/>
            <a:ext cx="2472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9">
    <p:spTree>
      <p:nvGrpSpPr>
        <p:cNvPr id="216" name="Shape 216"/>
        <p:cNvGrpSpPr/>
        <p:nvPr/>
      </p:nvGrpSpPr>
      <p:grpSpPr>
        <a:xfrm>
          <a:off x="0" y="0"/>
          <a:ext cx="0" cy="0"/>
          <a:chOff x="0" y="0"/>
          <a:chExt cx="0" cy="0"/>
        </a:xfrm>
      </p:grpSpPr>
      <p:sp>
        <p:nvSpPr>
          <p:cNvPr id="217" name="Google Shape;217;p42"/>
          <p:cNvSpPr txBox="1"/>
          <p:nvPr>
            <p:ph type="title"/>
          </p:nvPr>
        </p:nvSpPr>
        <p:spPr>
          <a:xfrm>
            <a:off x="723975" y="361950"/>
            <a:ext cx="76962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18" name="Google Shape;218;p42"/>
          <p:cNvSpPr txBox="1"/>
          <p:nvPr>
            <p:ph hasCustomPrompt="1" idx="2" type="title"/>
          </p:nvPr>
        </p:nvSpPr>
        <p:spPr>
          <a:xfrm>
            <a:off x="781163" y="1192613"/>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19" name="Google Shape;219;p42"/>
          <p:cNvSpPr txBox="1"/>
          <p:nvPr>
            <p:ph idx="3" type="title"/>
          </p:nvPr>
        </p:nvSpPr>
        <p:spPr>
          <a:xfrm>
            <a:off x="781163" y="1695413"/>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20" name="Google Shape;220;p42"/>
          <p:cNvSpPr txBox="1"/>
          <p:nvPr>
            <p:ph idx="4" type="title"/>
          </p:nvPr>
        </p:nvSpPr>
        <p:spPr>
          <a:xfrm>
            <a:off x="781163" y="2080363"/>
            <a:ext cx="24507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21" name="Google Shape;221;p42"/>
          <p:cNvSpPr txBox="1"/>
          <p:nvPr>
            <p:ph hasCustomPrompt="1" idx="5" type="title"/>
          </p:nvPr>
        </p:nvSpPr>
        <p:spPr>
          <a:xfrm>
            <a:off x="3345750" y="1192613"/>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22" name="Google Shape;222;p42"/>
          <p:cNvSpPr txBox="1"/>
          <p:nvPr>
            <p:ph idx="6" type="title"/>
          </p:nvPr>
        </p:nvSpPr>
        <p:spPr>
          <a:xfrm>
            <a:off x="3345750" y="1695413"/>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23" name="Google Shape;223;p42"/>
          <p:cNvSpPr txBox="1"/>
          <p:nvPr>
            <p:ph idx="7" type="title"/>
          </p:nvPr>
        </p:nvSpPr>
        <p:spPr>
          <a:xfrm>
            <a:off x="3345750" y="2080363"/>
            <a:ext cx="24507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24" name="Google Shape;224;p42"/>
          <p:cNvSpPr txBox="1"/>
          <p:nvPr>
            <p:ph hasCustomPrompt="1" idx="8" type="title"/>
          </p:nvPr>
        </p:nvSpPr>
        <p:spPr>
          <a:xfrm>
            <a:off x="5910338" y="1192625"/>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25" name="Google Shape;225;p42"/>
          <p:cNvSpPr txBox="1"/>
          <p:nvPr>
            <p:ph idx="9" type="title"/>
          </p:nvPr>
        </p:nvSpPr>
        <p:spPr>
          <a:xfrm>
            <a:off x="5910338" y="1695425"/>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26" name="Google Shape;226;p42"/>
          <p:cNvSpPr txBox="1"/>
          <p:nvPr>
            <p:ph idx="13" type="title"/>
          </p:nvPr>
        </p:nvSpPr>
        <p:spPr>
          <a:xfrm>
            <a:off x="5910338" y="2080375"/>
            <a:ext cx="24507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27" name="Google Shape;227;p42"/>
          <p:cNvSpPr txBox="1"/>
          <p:nvPr>
            <p:ph hasCustomPrompt="1" idx="14" type="title"/>
          </p:nvPr>
        </p:nvSpPr>
        <p:spPr>
          <a:xfrm>
            <a:off x="781163" y="2839200"/>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28" name="Google Shape;228;p42"/>
          <p:cNvSpPr txBox="1"/>
          <p:nvPr>
            <p:ph idx="15" type="title"/>
          </p:nvPr>
        </p:nvSpPr>
        <p:spPr>
          <a:xfrm>
            <a:off x="781163" y="3342000"/>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29" name="Google Shape;229;p42"/>
          <p:cNvSpPr txBox="1"/>
          <p:nvPr>
            <p:ph idx="16" type="title"/>
          </p:nvPr>
        </p:nvSpPr>
        <p:spPr>
          <a:xfrm>
            <a:off x="781163" y="3726950"/>
            <a:ext cx="24525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30" name="Google Shape;230;p42"/>
          <p:cNvSpPr txBox="1"/>
          <p:nvPr>
            <p:ph hasCustomPrompt="1" idx="17" type="title"/>
          </p:nvPr>
        </p:nvSpPr>
        <p:spPr>
          <a:xfrm>
            <a:off x="3345750" y="2839200"/>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31" name="Google Shape;231;p42"/>
          <p:cNvSpPr txBox="1"/>
          <p:nvPr>
            <p:ph idx="18" type="title"/>
          </p:nvPr>
        </p:nvSpPr>
        <p:spPr>
          <a:xfrm>
            <a:off x="3345750" y="3342000"/>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32" name="Google Shape;232;p42"/>
          <p:cNvSpPr txBox="1"/>
          <p:nvPr>
            <p:ph idx="19" type="title"/>
          </p:nvPr>
        </p:nvSpPr>
        <p:spPr>
          <a:xfrm>
            <a:off x="3345750" y="3726950"/>
            <a:ext cx="24525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33" name="Google Shape;233;p42"/>
          <p:cNvSpPr txBox="1"/>
          <p:nvPr>
            <p:ph hasCustomPrompt="1" idx="20" type="title"/>
          </p:nvPr>
        </p:nvSpPr>
        <p:spPr>
          <a:xfrm>
            <a:off x="5910325" y="2839200"/>
            <a:ext cx="859500" cy="502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5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34" name="Google Shape;234;p42"/>
          <p:cNvSpPr txBox="1"/>
          <p:nvPr>
            <p:ph idx="21" type="title"/>
          </p:nvPr>
        </p:nvSpPr>
        <p:spPr>
          <a:xfrm>
            <a:off x="5910324" y="3342000"/>
            <a:ext cx="24525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35" name="Google Shape;235;p42"/>
          <p:cNvSpPr txBox="1"/>
          <p:nvPr>
            <p:ph idx="22" type="title"/>
          </p:nvPr>
        </p:nvSpPr>
        <p:spPr>
          <a:xfrm>
            <a:off x="5910325" y="3726950"/>
            <a:ext cx="24525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36" name="Google Shape;236;p42"/>
          <p:cNvSpPr/>
          <p:nvPr/>
        </p:nvSpPr>
        <p:spPr>
          <a:xfrm rot="10800000">
            <a:off x="5910325" y="0"/>
            <a:ext cx="2055300" cy="3861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2"/>
          <p:cNvSpPr/>
          <p:nvPr/>
        </p:nvSpPr>
        <p:spPr>
          <a:xfrm rot="5400000">
            <a:off x="-856675" y="394185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238" name="Shape 238"/>
        <p:cNvGrpSpPr/>
        <p:nvPr/>
      </p:nvGrpSpPr>
      <p:grpSpPr>
        <a:xfrm>
          <a:off x="0" y="0"/>
          <a:ext cx="0" cy="0"/>
          <a:chOff x="0" y="0"/>
          <a:chExt cx="0" cy="0"/>
        </a:xfrm>
      </p:grpSpPr>
      <p:sp>
        <p:nvSpPr>
          <p:cNvPr id="239" name="Google Shape;239;p43"/>
          <p:cNvSpPr/>
          <p:nvPr/>
        </p:nvSpPr>
        <p:spPr>
          <a:xfrm>
            <a:off x="-50" y="1371600"/>
            <a:ext cx="9144000" cy="25716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3"/>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41" name="Google Shape;241;p43"/>
          <p:cNvSpPr txBox="1"/>
          <p:nvPr>
            <p:ph idx="1" type="body"/>
          </p:nvPr>
        </p:nvSpPr>
        <p:spPr>
          <a:xfrm>
            <a:off x="723900" y="2445400"/>
            <a:ext cx="2284500" cy="1552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42" name="Google Shape;242;p43"/>
          <p:cNvSpPr txBox="1"/>
          <p:nvPr>
            <p:ph idx="2" type="body"/>
          </p:nvPr>
        </p:nvSpPr>
        <p:spPr>
          <a:xfrm>
            <a:off x="3429746" y="2445400"/>
            <a:ext cx="2284500" cy="1552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43" name="Google Shape;243;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43"/>
          <p:cNvSpPr txBox="1"/>
          <p:nvPr>
            <p:ph idx="3" type="title"/>
          </p:nvPr>
        </p:nvSpPr>
        <p:spPr>
          <a:xfrm>
            <a:off x="1003407" y="1921425"/>
            <a:ext cx="1725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245" name="Google Shape;245;p43"/>
          <p:cNvSpPr txBox="1"/>
          <p:nvPr>
            <p:ph idx="4" type="title"/>
          </p:nvPr>
        </p:nvSpPr>
        <p:spPr>
          <a:xfrm>
            <a:off x="3709240" y="1921425"/>
            <a:ext cx="1725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246" name="Google Shape;246;p43"/>
          <p:cNvSpPr txBox="1"/>
          <p:nvPr>
            <p:ph idx="5" type="body"/>
          </p:nvPr>
        </p:nvSpPr>
        <p:spPr>
          <a:xfrm>
            <a:off x="6135608" y="2445400"/>
            <a:ext cx="2284500" cy="1552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47" name="Google Shape;247;p43"/>
          <p:cNvSpPr txBox="1"/>
          <p:nvPr>
            <p:ph idx="6" type="title"/>
          </p:nvPr>
        </p:nvSpPr>
        <p:spPr>
          <a:xfrm>
            <a:off x="6415102" y="1921425"/>
            <a:ext cx="1725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2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248" name="Google Shape;248;p43"/>
          <p:cNvSpPr/>
          <p:nvPr/>
        </p:nvSpPr>
        <p:spPr>
          <a:xfrm rot="10800000">
            <a:off x="-13400" y="359270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3"/>
          <p:cNvSpPr/>
          <p:nvPr/>
        </p:nvSpPr>
        <p:spPr>
          <a:xfrm rot="5400000">
            <a:off x="8459538" y="875550"/>
            <a:ext cx="10170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7">
    <p:spTree>
      <p:nvGrpSpPr>
        <p:cNvPr id="250" name="Shape 250"/>
        <p:cNvGrpSpPr/>
        <p:nvPr/>
      </p:nvGrpSpPr>
      <p:grpSpPr>
        <a:xfrm>
          <a:off x="0" y="0"/>
          <a:ext cx="0" cy="0"/>
          <a:chOff x="0" y="0"/>
          <a:chExt cx="0" cy="0"/>
        </a:xfrm>
      </p:grpSpPr>
      <p:sp>
        <p:nvSpPr>
          <p:cNvPr id="251" name="Google Shape;251;p44"/>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52" name="Google Shape;252;p44"/>
          <p:cNvSpPr txBox="1"/>
          <p:nvPr>
            <p:ph idx="2" type="title"/>
          </p:nvPr>
        </p:nvSpPr>
        <p:spPr>
          <a:xfrm>
            <a:off x="2013761" y="1268013"/>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53" name="Google Shape;253;p44"/>
          <p:cNvSpPr txBox="1"/>
          <p:nvPr>
            <p:ph idx="3" type="title"/>
          </p:nvPr>
        </p:nvSpPr>
        <p:spPr>
          <a:xfrm>
            <a:off x="723750" y="1652975"/>
            <a:ext cx="3713100" cy="58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54" name="Google Shape;254;p44"/>
          <p:cNvSpPr txBox="1"/>
          <p:nvPr>
            <p:ph idx="4" type="title"/>
          </p:nvPr>
        </p:nvSpPr>
        <p:spPr>
          <a:xfrm>
            <a:off x="2013761" y="3637950"/>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55" name="Google Shape;255;p44"/>
          <p:cNvSpPr txBox="1"/>
          <p:nvPr>
            <p:ph idx="5" type="title"/>
          </p:nvPr>
        </p:nvSpPr>
        <p:spPr>
          <a:xfrm>
            <a:off x="723750" y="4022900"/>
            <a:ext cx="3713100" cy="58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56" name="Google Shape;256;p44"/>
          <p:cNvSpPr txBox="1"/>
          <p:nvPr>
            <p:ph idx="6" type="title"/>
          </p:nvPr>
        </p:nvSpPr>
        <p:spPr>
          <a:xfrm>
            <a:off x="4707147" y="2452975"/>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57" name="Google Shape;257;p44"/>
          <p:cNvSpPr txBox="1"/>
          <p:nvPr>
            <p:ph idx="7" type="title"/>
          </p:nvPr>
        </p:nvSpPr>
        <p:spPr>
          <a:xfrm>
            <a:off x="4707150" y="2837925"/>
            <a:ext cx="3713100" cy="585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58" name="Google Shape;258;p44"/>
          <p:cNvSpPr/>
          <p:nvPr/>
        </p:nvSpPr>
        <p:spPr>
          <a:xfrm rot="10800000">
            <a:off x="7092600" y="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8">
    <p:spTree>
      <p:nvGrpSpPr>
        <p:cNvPr id="259" name="Shape 259"/>
        <p:cNvGrpSpPr/>
        <p:nvPr/>
      </p:nvGrpSpPr>
      <p:grpSpPr>
        <a:xfrm>
          <a:off x="0" y="0"/>
          <a:ext cx="0" cy="0"/>
          <a:chOff x="0" y="0"/>
          <a:chExt cx="0" cy="0"/>
        </a:xfrm>
      </p:grpSpPr>
      <p:sp>
        <p:nvSpPr>
          <p:cNvPr id="260" name="Google Shape;260;p45"/>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61" name="Google Shape;261;p45"/>
          <p:cNvSpPr txBox="1"/>
          <p:nvPr>
            <p:ph idx="2" type="title"/>
          </p:nvPr>
        </p:nvSpPr>
        <p:spPr>
          <a:xfrm>
            <a:off x="800175" y="3341850"/>
            <a:ext cx="2423100" cy="402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62" name="Google Shape;262;p45"/>
          <p:cNvSpPr txBox="1"/>
          <p:nvPr>
            <p:ph idx="3" type="title"/>
          </p:nvPr>
        </p:nvSpPr>
        <p:spPr>
          <a:xfrm>
            <a:off x="800175" y="3726800"/>
            <a:ext cx="24231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63" name="Google Shape;263;p45"/>
          <p:cNvSpPr txBox="1"/>
          <p:nvPr>
            <p:ph idx="4" type="title"/>
          </p:nvPr>
        </p:nvSpPr>
        <p:spPr>
          <a:xfrm>
            <a:off x="3369973" y="2315675"/>
            <a:ext cx="2423100" cy="402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64" name="Google Shape;264;p45"/>
          <p:cNvSpPr txBox="1"/>
          <p:nvPr>
            <p:ph idx="5" type="title"/>
          </p:nvPr>
        </p:nvSpPr>
        <p:spPr>
          <a:xfrm>
            <a:off x="3369973" y="2700625"/>
            <a:ext cx="24231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65" name="Google Shape;265;p45"/>
          <p:cNvSpPr txBox="1"/>
          <p:nvPr>
            <p:ph idx="6" type="title"/>
          </p:nvPr>
        </p:nvSpPr>
        <p:spPr>
          <a:xfrm>
            <a:off x="5939772" y="3341850"/>
            <a:ext cx="2423100" cy="402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66" name="Google Shape;266;p45"/>
          <p:cNvSpPr txBox="1"/>
          <p:nvPr>
            <p:ph idx="7" type="title"/>
          </p:nvPr>
        </p:nvSpPr>
        <p:spPr>
          <a:xfrm>
            <a:off x="5939772" y="3726800"/>
            <a:ext cx="24231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67" name="Google Shape;267;p45"/>
          <p:cNvSpPr/>
          <p:nvPr/>
        </p:nvSpPr>
        <p:spPr>
          <a:xfrm rot="10800000">
            <a:off x="6510000" y="0"/>
            <a:ext cx="2634000" cy="5343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5"/>
          <p:cNvSpPr/>
          <p:nvPr/>
        </p:nvSpPr>
        <p:spPr>
          <a:xfrm rot="10800000">
            <a:off x="0" y="4609200"/>
            <a:ext cx="2634000" cy="53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4">
    <p:spTree>
      <p:nvGrpSpPr>
        <p:cNvPr id="269" name="Shape 269"/>
        <p:cNvGrpSpPr/>
        <p:nvPr/>
      </p:nvGrpSpPr>
      <p:grpSpPr>
        <a:xfrm>
          <a:off x="0" y="0"/>
          <a:ext cx="0" cy="0"/>
          <a:chOff x="0" y="0"/>
          <a:chExt cx="0" cy="0"/>
        </a:xfrm>
      </p:grpSpPr>
      <p:sp>
        <p:nvSpPr>
          <p:cNvPr id="270" name="Google Shape;270;p46"/>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71" name="Google Shape;271;p46"/>
          <p:cNvSpPr txBox="1"/>
          <p:nvPr>
            <p:ph idx="1" type="body"/>
          </p:nvPr>
        </p:nvSpPr>
        <p:spPr>
          <a:xfrm>
            <a:off x="723975" y="2912813"/>
            <a:ext cx="1708200" cy="11739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2" name="Google Shape;272;p46"/>
          <p:cNvSpPr txBox="1"/>
          <p:nvPr>
            <p:ph idx="2" type="title"/>
          </p:nvPr>
        </p:nvSpPr>
        <p:spPr>
          <a:xfrm>
            <a:off x="706265" y="2388838"/>
            <a:ext cx="17259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3"/>
              </a:buClr>
              <a:buSzPts val="1600"/>
              <a:buNone/>
              <a:defRPr sz="2100">
                <a:solidFill>
                  <a:schemeClr val="accent5"/>
                </a:solidFill>
              </a:defRPr>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
        <p:nvSpPr>
          <p:cNvPr id="273" name="Google Shape;273;p46"/>
          <p:cNvSpPr txBox="1"/>
          <p:nvPr>
            <p:ph idx="3" type="body"/>
          </p:nvPr>
        </p:nvSpPr>
        <p:spPr>
          <a:xfrm>
            <a:off x="6694200" y="2912813"/>
            <a:ext cx="1708200" cy="117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4" name="Google Shape;274;p46"/>
          <p:cNvSpPr txBox="1"/>
          <p:nvPr>
            <p:ph idx="4" type="title"/>
          </p:nvPr>
        </p:nvSpPr>
        <p:spPr>
          <a:xfrm>
            <a:off x="6694190" y="2388838"/>
            <a:ext cx="17259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1600"/>
              <a:buNone/>
              <a:defRPr sz="2100">
                <a:solidFill>
                  <a:schemeClr val="accent5"/>
                </a:solidFill>
              </a:defRPr>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4">
    <p:spTree>
      <p:nvGrpSpPr>
        <p:cNvPr id="275" name="Shape 275"/>
        <p:cNvGrpSpPr/>
        <p:nvPr/>
      </p:nvGrpSpPr>
      <p:grpSpPr>
        <a:xfrm>
          <a:off x="0" y="0"/>
          <a:ext cx="0" cy="0"/>
          <a:chOff x="0" y="0"/>
          <a:chExt cx="0" cy="0"/>
        </a:xfrm>
      </p:grpSpPr>
      <p:sp>
        <p:nvSpPr>
          <p:cNvPr id="276" name="Google Shape;276;p47"/>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77" name="Google Shape;277;p47"/>
          <p:cNvSpPr txBox="1"/>
          <p:nvPr>
            <p:ph idx="2" type="title"/>
          </p:nvPr>
        </p:nvSpPr>
        <p:spPr>
          <a:xfrm>
            <a:off x="2944250" y="1374713"/>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78" name="Google Shape;278;p47"/>
          <p:cNvSpPr txBox="1"/>
          <p:nvPr>
            <p:ph idx="3" type="title"/>
          </p:nvPr>
        </p:nvSpPr>
        <p:spPr>
          <a:xfrm>
            <a:off x="2944250" y="1759663"/>
            <a:ext cx="2423100" cy="76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79" name="Google Shape;279;p47"/>
          <p:cNvSpPr txBox="1"/>
          <p:nvPr>
            <p:ph idx="4" type="title"/>
          </p:nvPr>
        </p:nvSpPr>
        <p:spPr>
          <a:xfrm>
            <a:off x="3776686" y="2615838"/>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80" name="Google Shape;280;p47"/>
          <p:cNvSpPr txBox="1"/>
          <p:nvPr>
            <p:ph idx="5" type="title"/>
          </p:nvPr>
        </p:nvSpPr>
        <p:spPr>
          <a:xfrm>
            <a:off x="3776686" y="3000788"/>
            <a:ext cx="2423100" cy="768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31">
    <p:spTree>
      <p:nvGrpSpPr>
        <p:cNvPr id="281" name="Shape 281"/>
        <p:cNvGrpSpPr/>
        <p:nvPr/>
      </p:nvGrpSpPr>
      <p:grpSpPr>
        <a:xfrm>
          <a:off x="0" y="0"/>
          <a:ext cx="0" cy="0"/>
          <a:chOff x="0" y="0"/>
          <a:chExt cx="0" cy="0"/>
        </a:xfrm>
      </p:grpSpPr>
      <p:sp>
        <p:nvSpPr>
          <p:cNvPr id="282" name="Google Shape;282;p48"/>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83" name="Google Shape;283;p48"/>
          <p:cNvSpPr txBox="1"/>
          <p:nvPr>
            <p:ph idx="2" type="title"/>
          </p:nvPr>
        </p:nvSpPr>
        <p:spPr>
          <a:xfrm>
            <a:off x="5329763" y="1949100"/>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84" name="Google Shape;284;p48"/>
          <p:cNvSpPr txBox="1"/>
          <p:nvPr>
            <p:ph idx="3" type="title"/>
          </p:nvPr>
        </p:nvSpPr>
        <p:spPr>
          <a:xfrm>
            <a:off x="5329775" y="2351400"/>
            <a:ext cx="2899800" cy="76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285" name="Google Shape;285;p48"/>
          <p:cNvSpPr txBox="1"/>
          <p:nvPr>
            <p:ph idx="4" type="title"/>
          </p:nvPr>
        </p:nvSpPr>
        <p:spPr>
          <a:xfrm>
            <a:off x="5329763" y="3313300"/>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286" name="Google Shape;286;p48"/>
          <p:cNvSpPr txBox="1"/>
          <p:nvPr>
            <p:ph idx="5" type="title"/>
          </p:nvPr>
        </p:nvSpPr>
        <p:spPr>
          <a:xfrm>
            <a:off x="5329775" y="3715600"/>
            <a:ext cx="2899800" cy="76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38">
    <p:spTree>
      <p:nvGrpSpPr>
        <p:cNvPr id="287" name="Shape 287"/>
        <p:cNvGrpSpPr/>
        <p:nvPr/>
      </p:nvGrpSpPr>
      <p:grpSpPr>
        <a:xfrm>
          <a:off x="0" y="0"/>
          <a:ext cx="0" cy="0"/>
          <a:chOff x="0" y="0"/>
          <a:chExt cx="0" cy="0"/>
        </a:xfrm>
      </p:grpSpPr>
      <p:sp>
        <p:nvSpPr>
          <p:cNvPr id="288" name="Google Shape;288;p49"/>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89" name="Google Shape;289;p49"/>
          <p:cNvSpPr txBox="1"/>
          <p:nvPr>
            <p:ph idx="2" type="title"/>
          </p:nvPr>
        </p:nvSpPr>
        <p:spPr>
          <a:xfrm>
            <a:off x="4647507" y="1033275"/>
            <a:ext cx="3753000" cy="3535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Char char="●"/>
              <a:defRPr b="0" sz="1200">
                <a:latin typeface="Montserrat"/>
                <a:ea typeface="Montserrat"/>
                <a:cs typeface="Montserrat"/>
                <a:sym typeface="Montserrat"/>
              </a:defRPr>
            </a:lvl1pPr>
            <a:lvl2pPr lvl="1" rtl="0">
              <a:spcBef>
                <a:spcPts val="0"/>
              </a:spcBef>
              <a:spcAft>
                <a:spcPts val="0"/>
              </a:spcAft>
              <a:buSzPts val="1400"/>
              <a:buFont typeface="Montserrat"/>
              <a:buChar char="○"/>
              <a:defRPr sz="1400">
                <a:latin typeface="Montserrat"/>
                <a:ea typeface="Montserrat"/>
                <a:cs typeface="Montserrat"/>
                <a:sym typeface="Montserrat"/>
              </a:defRPr>
            </a:lvl2pPr>
            <a:lvl3pPr lvl="2" rtl="0">
              <a:spcBef>
                <a:spcPts val="0"/>
              </a:spcBef>
              <a:spcAft>
                <a:spcPts val="0"/>
              </a:spcAft>
              <a:buSzPts val="1400"/>
              <a:buFont typeface="Montserrat"/>
              <a:buChar char="■"/>
              <a:defRPr sz="1400">
                <a:latin typeface="Montserrat"/>
                <a:ea typeface="Montserrat"/>
                <a:cs typeface="Montserrat"/>
                <a:sym typeface="Montserrat"/>
              </a:defRPr>
            </a:lvl3pPr>
            <a:lvl4pPr lvl="3" rtl="0">
              <a:spcBef>
                <a:spcPts val="0"/>
              </a:spcBef>
              <a:spcAft>
                <a:spcPts val="0"/>
              </a:spcAft>
              <a:buSzPts val="1400"/>
              <a:buFont typeface="Montserrat"/>
              <a:buChar char="●"/>
              <a:defRPr sz="1400">
                <a:latin typeface="Montserrat"/>
                <a:ea typeface="Montserrat"/>
                <a:cs typeface="Montserrat"/>
                <a:sym typeface="Montserrat"/>
              </a:defRPr>
            </a:lvl4pPr>
            <a:lvl5pPr lvl="4" rtl="0">
              <a:spcBef>
                <a:spcPts val="0"/>
              </a:spcBef>
              <a:spcAft>
                <a:spcPts val="0"/>
              </a:spcAft>
              <a:buSzPts val="1400"/>
              <a:buFont typeface="Montserrat"/>
              <a:buChar char="○"/>
              <a:defRPr sz="1400">
                <a:latin typeface="Montserrat"/>
                <a:ea typeface="Montserrat"/>
                <a:cs typeface="Montserrat"/>
                <a:sym typeface="Montserrat"/>
              </a:defRPr>
            </a:lvl5pPr>
            <a:lvl6pPr lvl="5" rtl="0">
              <a:spcBef>
                <a:spcPts val="0"/>
              </a:spcBef>
              <a:spcAft>
                <a:spcPts val="0"/>
              </a:spcAft>
              <a:buSzPts val="1400"/>
              <a:buFont typeface="Montserrat"/>
              <a:buChar char="■"/>
              <a:defRPr sz="1400">
                <a:latin typeface="Montserrat"/>
                <a:ea typeface="Montserrat"/>
                <a:cs typeface="Montserrat"/>
                <a:sym typeface="Montserrat"/>
              </a:defRPr>
            </a:lvl6pPr>
            <a:lvl7pPr lvl="6" rtl="0">
              <a:spcBef>
                <a:spcPts val="0"/>
              </a:spcBef>
              <a:spcAft>
                <a:spcPts val="0"/>
              </a:spcAft>
              <a:buSzPts val="1400"/>
              <a:buFont typeface="Montserrat"/>
              <a:buChar char="●"/>
              <a:defRPr sz="1400">
                <a:latin typeface="Montserrat"/>
                <a:ea typeface="Montserrat"/>
                <a:cs typeface="Montserrat"/>
                <a:sym typeface="Montserrat"/>
              </a:defRPr>
            </a:lvl7pPr>
            <a:lvl8pPr lvl="7" rtl="0">
              <a:spcBef>
                <a:spcPts val="0"/>
              </a:spcBef>
              <a:spcAft>
                <a:spcPts val="0"/>
              </a:spcAft>
              <a:buSzPts val="1400"/>
              <a:buFont typeface="Montserrat"/>
              <a:buChar char="○"/>
              <a:defRPr sz="1400">
                <a:latin typeface="Montserrat"/>
                <a:ea typeface="Montserrat"/>
                <a:cs typeface="Montserrat"/>
                <a:sym typeface="Montserrat"/>
              </a:defRPr>
            </a:lvl8pPr>
            <a:lvl9pPr lvl="8" rtl="0">
              <a:spcBef>
                <a:spcPts val="0"/>
              </a:spcBef>
              <a:spcAft>
                <a:spcPts val="0"/>
              </a:spcAft>
              <a:buSzPts val="1400"/>
              <a:buFont typeface="Montserrat"/>
              <a:buChar char="■"/>
              <a:defRPr sz="1400">
                <a:latin typeface="Montserrat"/>
                <a:ea typeface="Montserrat"/>
                <a:cs typeface="Montserrat"/>
                <a:sym typeface="Montserrat"/>
              </a:defRPr>
            </a:lvl9pPr>
          </a:lstStyle>
          <a:p/>
        </p:txBody>
      </p:sp>
      <p:sp>
        <p:nvSpPr>
          <p:cNvPr id="290" name="Google Shape;290;p49"/>
          <p:cNvSpPr txBox="1"/>
          <p:nvPr>
            <p:ph idx="3" type="title"/>
          </p:nvPr>
        </p:nvSpPr>
        <p:spPr>
          <a:xfrm>
            <a:off x="731197" y="1033275"/>
            <a:ext cx="3752100" cy="3535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Char char="●"/>
              <a:defRPr b="0" sz="1400">
                <a:latin typeface="Montserrat"/>
                <a:ea typeface="Montserrat"/>
                <a:cs typeface="Montserrat"/>
                <a:sym typeface="Montserrat"/>
              </a:defRPr>
            </a:lvl1pPr>
            <a:lvl2pPr lvl="1" rtl="0">
              <a:spcBef>
                <a:spcPts val="0"/>
              </a:spcBef>
              <a:spcAft>
                <a:spcPts val="0"/>
              </a:spcAft>
              <a:buSzPts val="1400"/>
              <a:buFont typeface="Montserrat"/>
              <a:buChar char="○"/>
              <a:defRPr sz="1400">
                <a:latin typeface="Montserrat"/>
                <a:ea typeface="Montserrat"/>
                <a:cs typeface="Montserrat"/>
                <a:sym typeface="Montserrat"/>
              </a:defRPr>
            </a:lvl2pPr>
            <a:lvl3pPr lvl="2" rtl="0">
              <a:spcBef>
                <a:spcPts val="0"/>
              </a:spcBef>
              <a:spcAft>
                <a:spcPts val="0"/>
              </a:spcAft>
              <a:buSzPts val="1400"/>
              <a:buFont typeface="Montserrat"/>
              <a:buChar char="■"/>
              <a:defRPr sz="1400">
                <a:latin typeface="Montserrat"/>
                <a:ea typeface="Montserrat"/>
                <a:cs typeface="Montserrat"/>
                <a:sym typeface="Montserrat"/>
              </a:defRPr>
            </a:lvl3pPr>
            <a:lvl4pPr lvl="3" rtl="0">
              <a:spcBef>
                <a:spcPts val="0"/>
              </a:spcBef>
              <a:spcAft>
                <a:spcPts val="0"/>
              </a:spcAft>
              <a:buSzPts val="1400"/>
              <a:buFont typeface="Montserrat"/>
              <a:buChar char="●"/>
              <a:defRPr sz="1400">
                <a:latin typeface="Montserrat"/>
                <a:ea typeface="Montserrat"/>
                <a:cs typeface="Montserrat"/>
                <a:sym typeface="Montserrat"/>
              </a:defRPr>
            </a:lvl4pPr>
            <a:lvl5pPr lvl="4" rtl="0">
              <a:spcBef>
                <a:spcPts val="0"/>
              </a:spcBef>
              <a:spcAft>
                <a:spcPts val="0"/>
              </a:spcAft>
              <a:buSzPts val="1400"/>
              <a:buFont typeface="Montserrat"/>
              <a:buChar char="○"/>
              <a:defRPr sz="1400">
                <a:latin typeface="Montserrat"/>
                <a:ea typeface="Montserrat"/>
                <a:cs typeface="Montserrat"/>
                <a:sym typeface="Montserrat"/>
              </a:defRPr>
            </a:lvl5pPr>
            <a:lvl6pPr lvl="5" rtl="0">
              <a:spcBef>
                <a:spcPts val="0"/>
              </a:spcBef>
              <a:spcAft>
                <a:spcPts val="0"/>
              </a:spcAft>
              <a:buSzPts val="1400"/>
              <a:buFont typeface="Montserrat"/>
              <a:buChar char="■"/>
              <a:defRPr sz="1400">
                <a:latin typeface="Montserrat"/>
                <a:ea typeface="Montserrat"/>
                <a:cs typeface="Montserrat"/>
                <a:sym typeface="Montserrat"/>
              </a:defRPr>
            </a:lvl6pPr>
            <a:lvl7pPr lvl="6" rtl="0">
              <a:spcBef>
                <a:spcPts val="0"/>
              </a:spcBef>
              <a:spcAft>
                <a:spcPts val="0"/>
              </a:spcAft>
              <a:buSzPts val="1400"/>
              <a:buFont typeface="Montserrat"/>
              <a:buChar char="●"/>
              <a:defRPr sz="1400">
                <a:latin typeface="Montserrat"/>
                <a:ea typeface="Montserrat"/>
                <a:cs typeface="Montserrat"/>
                <a:sym typeface="Montserrat"/>
              </a:defRPr>
            </a:lvl7pPr>
            <a:lvl8pPr lvl="7" rtl="0">
              <a:spcBef>
                <a:spcPts val="0"/>
              </a:spcBef>
              <a:spcAft>
                <a:spcPts val="0"/>
              </a:spcAft>
              <a:buSzPts val="1400"/>
              <a:buFont typeface="Montserrat"/>
              <a:buChar char="○"/>
              <a:defRPr sz="1400">
                <a:latin typeface="Montserrat"/>
                <a:ea typeface="Montserrat"/>
                <a:cs typeface="Montserrat"/>
                <a:sym typeface="Montserrat"/>
              </a:defRPr>
            </a:lvl8pPr>
            <a:lvl9pPr lvl="8" rtl="0">
              <a:spcBef>
                <a:spcPts val="0"/>
              </a:spcBef>
              <a:spcAft>
                <a:spcPts val="0"/>
              </a:spcAft>
              <a:buSzPts val="1400"/>
              <a:buFont typeface="Montserrat"/>
              <a:buChar char="■"/>
              <a:defRPr sz="1400">
                <a:latin typeface="Montserrat"/>
                <a:ea typeface="Montserrat"/>
                <a:cs typeface="Montserrat"/>
                <a:sym typeface="Montserrat"/>
              </a:defRPr>
            </a:lvl9pPr>
          </a:lstStyle>
          <a:p/>
        </p:txBody>
      </p:sp>
      <p:sp>
        <p:nvSpPr>
          <p:cNvPr id="291" name="Google Shape;291;p49"/>
          <p:cNvSpPr/>
          <p:nvPr/>
        </p:nvSpPr>
        <p:spPr>
          <a:xfrm rot="10800000">
            <a:off x="6510000" y="-7500"/>
            <a:ext cx="2634000" cy="5418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9"/>
          <p:cNvSpPr/>
          <p:nvPr/>
        </p:nvSpPr>
        <p:spPr>
          <a:xfrm rot="10800000">
            <a:off x="0" y="4609200"/>
            <a:ext cx="2634000" cy="53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293" name="Shape 293"/>
        <p:cNvGrpSpPr/>
        <p:nvPr/>
      </p:nvGrpSpPr>
      <p:grpSpPr>
        <a:xfrm>
          <a:off x="0" y="0"/>
          <a:ext cx="0" cy="0"/>
          <a:chOff x="0" y="0"/>
          <a:chExt cx="0" cy="0"/>
        </a:xfrm>
      </p:grpSpPr>
      <p:sp>
        <p:nvSpPr>
          <p:cNvPr id="294" name="Google Shape;294;p50"/>
          <p:cNvSpPr txBox="1"/>
          <p:nvPr>
            <p:ph idx="1" type="body"/>
          </p:nvPr>
        </p:nvSpPr>
        <p:spPr>
          <a:xfrm>
            <a:off x="746625" y="1918350"/>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295" name="Google Shape;295;p50"/>
          <p:cNvSpPr txBox="1"/>
          <p:nvPr>
            <p:ph type="title"/>
          </p:nvPr>
        </p:nvSpPr>
        <p:spPr>
          <a:xfrm>
            <a:off x="723975" y="1394375"/>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296" name="Google Shape;296;p50"/>
          <p:cNvSpPr txBox="1"/>
          <p:nvPr>
            <p:ph idx="2"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97" name="Google Shape;297;p50"/>
          <p:cNvSpPr txBox="1"/>
          <p:nvPr>
            <p:ph idx="3" type="body"/>
          </p:nvPr>
        </p:nvSpPr>
        <p:spPr>
          <a:xfrm>
            <a:off x="3519468" y="1918350"/>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298" name="Google Shape;298;p50"/>
          <p:cNvSpPr txBox="1"/>
          <p:nvPr>
            <p:ph idx="4" type="title"/>
          </p:nvPr>
        </p:nvSpPr>
        <p:spPr>
          <a:xfrm>
            <a:off x="3496818" y="1394375"/>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299" name="Google Shape;299;p50"/>
          <p:cNvSpPr txBox="1"/>
          <p:nvPr>
            <p:ph idx="5" type="body"/>
          </p:nvPr>
        </p:nvSpPr>
        <p:spPr>
          <a:xfrm>
            <a:off x="6235208" y="1918350"/>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300" name="Google Shape;300;p50"/>
          <p:cNvSpPr txBox="1"/>
          <p:nvPr>
            <p:ph idx="6" type="title"/>
          </p:nvPr>
        </p:nvSpPr>
        <p:spPr>
          <a:xfrm>
            <a:off x="6212558" y="1394375"/>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301" name="Google Shape;301;p50"/>
          <p:cNvSpPr txBox="1"/>
          <p:nvPr>
            <p:ph idx="7" type="body"/>
          </p:nvPr>
        </p:nvSpPr>
        <p:spPr>
          <a:xfrm>
            <a:off x="746625" y="3616225"/>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302" name="Google Shape;302;p50"/>
          <p:cNvSpPr txBox="1"/>
          <p:nvPr>
            <p:ph idx="8" type="title"/>
          </p:nvPr>
        </p:nvSpPr>
        <p:spPr>
          <a:xfrm>
            <a:off x="723975" y="3092250"/>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303" name="Google Shape;303;p50"/>
          <p:cNvSpPr txBox="1"/>
          <p:nvPr>
            <p:ph idx="9" type="body"/>
          </p:nvPr>
        </p:nvSpPr>
        <p:spPr>
          <a:xfrm>
            <a:off x="3519468" y="3616225"/>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304" name="Google Shape;304;p50"/>
          <p:cNvSpPr txBox="1"/>
          <p:nvPr>
            <p:ph idx="13" type="title"/>
          </p:nvPr>
        </p:nvSpPr>
        <p:spPr>
          <a:xfrm>
            <a:off x="3496818" y="3092250"/>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305" name="Google Shape;305;p50"/>
          <p:cNvSpPr txBox="1"/>
          <p:nvPr>
            <p:ph idx="14" type="body"/>
          </p:nvPr>
        </p:nvSpPr>
        <p:spPr>
          <a:xfrm>
            <a:off x="6235208" y="3616225"/>
            <a:ext cx="2184900" cy="11739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04800" lvl="1" marL="914400" rtl="0" algn="ctr">
              <a:spcBef>
                <a:spcPts val="1600"/>
              </a:spcBef>
              <a:spcAft>
                <a:spcPts val="0"/>
              </a:spcAft>
              <a:buSzPts val="1200"/>
              <a:buChar char="○"/>
              <a:defRPr sz="1200"/>
            </a:lvl2pPr>
            <a:lvl3pPr indent="-304800" lvl="2" marL="1371600" rtl="0" algn="ctr">
              <a:spcBef>
                <a:spcPts val="1600"/>
              </a:spcBef>
              <a:spcAft>
                <a:spcPts val="0"/>
              </a:spcAft>
              <a:buSzPts val="1200"/>
              <a:buChar char="■"/>
              <a:defRPr sz="1200"/>
            </a:lvl3pPr>
            <a:lvl4pPr indent="-304800" lvl="3" marL="1828800" rtl="0" algn="ctr">
              <a:spcBef>
                <a:spcPts val="1600"/>
              </a:spcBef>
              <a:spcAft>
                <a:spcPts val="0"/>
              </a:spcAft>
              <a:buSzPts val="1200"/>
              <a:buChar char="●"/>
              <a:defRPr sz="1200"/>
            </a:lvl4pPr>
            <a:lvl5pPr indent="-304800" lvl="4" marL="2286000" rtl="0" algn="ctr">
              <a:spcBef>
                <a:spcPts val="1600"/>
              </a:spcBef>
              <a:spcAft>
                <a:spcPts val="0"/>
              </a:spcAft>
              <a:buSzPts val="1200"/>
              <a:buChar char="○"/>
              <a:defRPr sz="1200"/>
            </a:lvl5pPr>
            <a:lvl6pPr indent="-304800" lvl="5" marL="2743200" rtl="0" algn="ctr">
              <a:spcBef>
                <a:spcPts val="1600"/>
              </a:spcBef>
              <a:spcAft>
                <a:spcPts val="0"/>
              </a:spcAft>
              <a:buSzPts val="1200"/>
              <a:buChar char="■"/>
              <a:defRPr sz="1200"/>
            </a:lvl6pPr>
            <a:lvl7pPr indent="-304800" lvl="6" marL="3200400" rtl="0" algn="ctr">
              <a:spcBef>
                <a:spcPts val="1600"/>
              </a:spcBef>
              <a:spcAft>
                <a:spcPts val="0"/>
              </a:spcAft>
              <a:buSzPts val="1200"/>
              <a:buChar char="●"/>
              <a:defRPr sz="1200"/>
            </a:lvl7pPr>
            <a:lvl8pPr indent="-304800" lvl="7" marL="3657600" rtl="0" algn="ctr">
              <a:spcBef>
                <a:spcPts val="1600"/>
              </a:spcBef>
              <a:spcAft>
                <a:spcPts val="0"/>
              </a:spcAft>
              <a:buSzPts val="1200"/>
              <a:buChar char="○"/>
              <a:defRPr sz="1200"/>
            </a:lvl8pPr>
            <a:lvl9pPr indent="-304800" lvl="8" marL="4114800" rtl="0" algn="ctr">
              <a:spcBef>
                <a:spcPts val="1600"/>
              </a:spcBef>
              <a:spcAft>
                <a:spcPts val="1600"/>
              </a:spcAft>
              <a:buSzPts val="1200"/>
              <a:buChar char="■"/>
              <a:defRPr sz="1200"/>
            </a:lvl9pPr>
          </a:lstStyle>
          <a:p/>
        </p:txBody>
      </p:sp>
      <p:sp>
        <p:nvSpPr>
          <p:cNvPr id="306" name="Google Shape;306;p50"/>
          <p:cNvSpPr txBox="1"/>
          <p:nvPr>
            <p:ph idx="15" type="title"/>
          </p:nvPr>
        </p:nvSpPr>
        <p:spPr>
          <a:xfrm>
            <a:off x="6212558" y="3092250"/>
            <a:ext cx="2207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2100">
                <a:solidFill>
                  <a:schemeClr val="accent5"/>
                </a:solidFill>
              </a:defRPr>
            </a:lvl1pPr>
            <a:lvl2pPr lvl="1" rtl="0" algn="ctr">
              <a:spcBef>
                <a:spcPts val="0"/>
              </a:spcBef>
              <a:spcAft>
                <a:spcPts val="0"/>
              </a:spcAft>
              <a:buClr>
                <a:schemeClr val="accent3"/>
              </a:buClr>
              <a:buSzPts val="1600"/>
              <a:buNone/>
              <a:defRPr sz="1600">
                <a:solidFill>
                  <a:schemeClr val="accent3"/>
                </a:solidFill>
              </a:defRPr>
            </a:lvl2pPr>
            <a:lvl3pPr lvl="2" rtl="0" algn="ctr">
              <a:spcBef>
                <a:spcPts val="0"/>
              </a:spcBef>
              <a:spcAft>
                <a:spcPts val="0"/>
              </a:spcAft>
              <a:buClr>
                <a:schemeClr val="accent3"/>
              </a:buClr>
              <a:buSzPts val="1600"/>
              <a:buNone/>
              <a:defRPr sz="1600">
                <a:solidFill>
                  <a:schemeClr val="accent3"/>
                </a:solidFill>
              </a:defRPr>
            </a:lvl3pPr>
            <a:lvl4pPr lvl="3" rtl="0" algn="ctr">
              <a:spcBef>
                <a:spcPts val="0"/>
              </a:spcBef>
              <a:spcAft>
                <a:spcPts val="0"/>
              </a:spcAft>
              <a:buClr>
                <a:schemeClr val="accent3"/>
              </a:buClr>
              <a:buSzPts val="1600"/>
              <a:buNone/>
              <a:defRPr sz="1600">
                <a:solidFill>
                  <a:schemeClr val="accent3"/>
                </a:solidFill>
              </a:defRPr>
            </a:lvl4pPr>
            <a:lvl5pPr lvl="4" rtl="0" algn="ctr">
              <a:spcBef>
                <a:spcPts val="0"/>
              </a:spcBef>
              <a:spcAft>
                <a:spcPts val="0"/>
              </a:spcAft>
              <a:buClr>
                <a:schemeClr val="accent3"/>
              </a:buClr>
              <a:buSzPts val="1600"/>
              <a:buNone/>
              <a:defRPr sz="1600">
                <a:solidFill>
                  <a:schemeClr val="accent3"/>
                </a:solidFill>
              </a:defRPr>
            </a:lvl5pPr>
            <a:lvl6pPr lvl="5" rtl="0" algn="ctr">
              <a:spcBef>
                <a:spcPts val="0"/>
              </a:spcBef>
              <a:spcAft>
                <a:spcPts val="0"/>
              </a:spcAft>
              <a:buClr>
                <a:schemeClr val="accent3"/>
              </a:buClr>
              <a:buSzPts val="1600"/>
              <a:buNone/>
              <a:defRPr sz="1600">
                <a:solidFill>
                  <a:schemeClr val="accent3"/>
                </a:solidFill>
              </a:defRPr>
            </a:lvl6pPr>
            <a:lvl7pPr lvl="6" rtl="0" algn="ctr">
              <a:spcBef>
                <a:spcPts val="0"/>
              </a:spcBef>
              <a:spcAft>
                <a:spcPts val="0"/>
              </a:spcAft>
              <a:buClr>
                <a:schemeClr val="accent3"/>
              </a:buClr>
              <a:buSzPts val="1600"/>
              <a:buNone/>
              <a:defRPr sz="1600">
                <a:solidFill>
                  <a:schemeClr val="accent3"/>
                </a:solidFill>
              </a:defRPr>
            </a:lvl7pPr>
            <a:lvl8pPr lvl="7" rtl="0" algn="ctr">
              <a:spcBef>
                <a:spcPts val="0"/>
              </a:spcBef>
              <a:spcAft>
                <a:spcPts val="0"/>
              </a:spcAft>
              <a:buClr>
                <a:schemeClr val="accent3"/>
              </a:buClr>
              <a:buSzPts val="1600"/>
              <a:buNone/>
              <a:defRPr sz="1600">
                <a:solidFill>
                  <a:schemeClr val="accent3"/>
                </a:solidFill>
              </a:defRPr>
            </a:lvl8pPr>
            <a:lvl9pPr lvl="8" rtl="0" algn="ctr">
              <a:spcBef>
                <a:spcPts val="0"/>
              </a:spcBef>
              <a:spcAft>
                <a:spcPts val="0"/>
              </a:spcAft>
              <a:buClr>
                <a:schemeClr val="accent3"/>
              </a:buClr>
              <a:buSzPts val="1600"/>
              <a:buNone/>
              <a:defRPr sz="1600">
                <a:solidFill>
                  <a:schemeClr val="accent3"/>
                </a:solidFill>
              </a:defRPr>
            </a:lvl9pPr>
          </a:lstStyle>
          <a:p/>
        </p:txBody>
      </p:sp>
      <p:sp>
        <p:nvSpPr>
          <p:cNvPr id="307" name="Google Shape;307;p50"/>
          <p:cNvSpPr/>
          <p:nvPr/>
        </p:nvSpPr>
        <p:spPr>
          <a:xfrm rot="5400000">
            <a:off x="-849762" y="394200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0"/>
          <p:cNvSpPr/>
          <p:nvPr/>
        </p:nvSpPr>
        <p:spPr>
          <a:xfrm rot="10800000">
            <a:off x="5954400" y="6"/>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&lt;</a:t>
            </a:r>
            <a:endParaRPr>
              <a:solidFill>
                <a:schemeClr val="dk1"/>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27">
    <p:spTree>
      <p:nvGrpSpPr>
        <p:cNvPr id="309" name="Shape 309"/>
        <p:cNvGrpSpPr/>
        <p:nvPr/>
      </p:nvGrpSpPr>
      <p:grpSpPr>
        <a:xfrm>
          <a:off x="0" y="0"/>
          <a:ext cx="0" cy="0"/>
          <a:chOff x="0" y="0"/>
          <a:chExt cx="0" cy="0"/>
        </a:xfrm>
      </p:grpSpPr>
      <p:sp>
        <p:nvSpPr>
          <p:cNvPr id="310" name="Google Shape;310;p51"/>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11" name="Google Shape;311;p51"/>
          <p:cNvSpPr txBox="1"/>
          <p:nvPr>
            <p:ph idx="2" type="title"/>
          </p:nvPr>
        </p:nvSpPr>
        <p:spPr>
          <a:xfrm>
            <a:off x="800175" y="1170150"/>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12" name="Google Shape;312;p51"/>
          <p:cNvSpPr txBox="1"/>
          <p:nvPr>
            <p:ph idx="3" type="title"/>
          </p:nvPr>
        </p:nvSpPr>
        <p:spPr>
          <a:xfrm>
            <a:off x="800175" y="1555100"/>
            <a:ext cx="2423100" cy="493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13" name="Google Shape;313;p51"/>
          <p:cNvSpPr txBox="1"/>
          <p:nvPr>
            <p:ph idx="4" type="title"/>
          </p:nvPr>
        </p:nvSpPr>
        <p:spPr>
          <a:xfrm>
            <a:off x="800186" y="2282500"/>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14" name="Google Shape;314;p51"/>
          <p:cNvSpPr txBox="1"/>
          <p:nvPr>
            <p:ph idx="5" type="title"/>
          </p:nvPr>
        </p:nvSpPr>
        <p:spPr>
          <a:xfrm>
            <a:off x="800186" y="2667450"/>
            <a:ext cx="2423100" cy="493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15" name="Google Shape;315;p51"/>
          <p:cNvSpPr txBox="1"/>
          <p:nvPr>
            <p:ph idx="6" type="title"/>
          </p:nvPr>
        </p:nvSpPr>
        <p:spPr>
          <a:xfrm>
            <a:off x="5920722" y="1170150"/>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16" name="Google Shape;316;p51"/>
          <p:cNvSpPr txBox="1"/>
          <p:nvPr>
            <p:ph idx="7" type="title"/>
          </p:nvPr>
        </p:nvSpPr>
        <p:spPr>
          <a:xfrm>
            <a:off x="5920722" y="1555100"/>
            <a:ext cx="24231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17" name="Google Shape;317;p51"/>
          <p:cNvSpPr/>
          <p:nvPr/>
        </p:nvSpPr>
        <p:spPr>
          <a:xfrm rot="10800000">
            <a:off x="6510000" y="0"/>
            <a:ext cx="2634000" cy="5343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1"/>
          <p:cNvSpPr/>
          <p:nvPr/>
        </p:nvSpPr>
        <p:spPr>
          <a:xfrm rot="10800000">
            <a:off x="0" y="4609200"/>
            <a:ext cx="2634000" cy="53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1"/>
          <p:cNvSpPr txBox="1"/>
          <p:nvPr>
            <p:ph idx="8" type="title"/>
          </p:nvPr>
        </p:nvSpPr>
        <p:spPr>
          <a:xfrm>
            <a:off x="800175" y="3394850"/>
            <a:ext cx="2423100" cy="402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20" name="Google Shape;320;p51"/>
          <p:cNvSpPr txBox="1"/>
          <p:nvPr>
            <p:ph idx="9" type="title"/>
          </p:nvPr>
        </p:nvSpPr>
        <p:spPr>
          <a:xfrm>
            <a:off x="800175" y="3779800"/>
            <a:ext cx="2423100" cy="493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21" name="Google Shape;321;p51"/>
          <p:cNvSpPr txBox="1"/>
          <p:nvPr>
            <p:ph idx="13" type="title"/>
          </p:nvPr>
        </p:nvSpPr>
        <p:spPr>
          <a:xfrm>
            <a:off x="5920736" y="2282500"/>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22" name="Google Shape;322;p51"/>
          <p:cNvSpPr txBox="1"/>
          <p:nvPr>
            <p:ph idx="14" type="title"/>
          </p:nvPr>
        </p:nvSpPr>
        <p:spPr>
          <a:xfrm>
            <a:off x="5920736" y="2667450"/>
            <a:ext cx="24231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23" name="Google Shape;323;p51"/>
          <p:cNvSpPr txBox="1"/>
          <p:nvPr>
            <p:ph idx="15" type="title"/>
          </p:nvPr>
        </p:nvSpPr>
        <p:spPr>
          <a:xfrm>
            <a:off x="5920722" y="3394850"/>
            <a:ext cx="2423100" cy="402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24" name="Google Shape;324;p51"/>
          <p:cNvSpPr txBox="1"/>
          <p:nvPr>
            <p:ph idx="16" type="title"/>
          </p:nvPr>
        </p:nvSpPr>
        <p:spPr>
          <a:xfrm>
            <a:off x="5920722" y="3779800"/>
            <a:ext cx="24231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6">
    <p:spTree>
      <p:nvGrpSpPr>
        <p:cNvPr id="325" name="Shape 325"/>
        <p:cNvGrpSpPr/>
        <p:nvPr/>
      </p:nvGrpSpPr>
      <p:grpSpPr>
        <a:xfrm>
          <a:off x="0" y="0"/>
          <a:ext cx="0" cy="0"/>
          <a:chOff x="0" y="0"/>
          <a:chExt cx="0" cy="0"/>
        </a:xfrm>
      </p:grpSpPr>
      <p:sp>
        <p:nvSpPr>
          <p:cNvPr id="326" name="Google Shape;326;p52"/>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27" name="Google Shape;327;p52"/>
          <p:cNvSpPr/>
          <p:nvPr/>
        </p:nvSpPr>
        <p:spPr>
          <a:xfrm rot="10800000">
            <a:off x="0" y="4429375"/>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52"/>
          <p:cNvSpPr/>
          <p:nvPr/>
        </p:nvSpPr>
        <p:spPr>
          <a:xfrm rot="5400000">
            <a:off x="8459538" y="332425"/>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329" name="Shape 329"/>
        <p:cNvGrpSpPr/>
        <p:nvPr/>
      </p:nvGrpSpPr>
      <p:grpSpPr>
        <a:xfrm>
          <a:off x="0" y="0"/>
          <a:ext cx="0" cy="0"/>
          <a:chOff x="0" y="0"/>
          <a:chExt cx="0" cy="0"/>
        </a:xfrm>
      </p:grpSpPr>
      <p:sp>
        <p:nvSpPr>
          <p:cNvPr id="330" name="Google Shape;330;p53"/>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31" name="Google Shape;331;p53"/>
          <p:cNvSpPr/>
          <p:nvPr/>
        </p:nvSpPr>
        <p:spPr>
          <a:xfrm rot="5400000">
            <a:off x="7753050" y="667050"/>
            <a:ext cx="20553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3"/>
          <p:cNvSpPr/>
          <p:nvPr/>
        </p:nvSpPr>
        <p:spPr>
          <a:xfrm rot="10800000">
            <a:off x="-12" y="4791600"/>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7_1">
    <p:spTree>
      <p:nvGrpSpPr>
        <p:cNvPr id="333" name="Shape 333"/>
        <p:cNvGrpSpPr/>
        <p:nvPr/>
      </p:nvGrpSpPr>
      <p:grpSpPr>
        <a:xfrm>
          <a:off x="0" y="0"/>
          <a:ext cx="0" cy="0"/>
          <a:chOff x="0" y="0"/>
          <a:chExt cx="0" cy="0"/>
        </a:xfrm>
      </p:grpSpPr>
      <p:sp>
        <p:nvSpPr>
          <p:cNvPr id="334" name="Google Shape;334;p54"/>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35" name="Google Shape;335;p54"/>
          <p:cNvSpPr/>
          <p:nvPr/>
        </p:nvSpPr>
        <p:spPr>
          <a:xfrm rot="10800000">
            <a:off x="7092600" y="4791475"/>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4"/>
          <p:cNvSpPr/>
          <p:nvPr/>
        </p:nvSpPr>
        <p:spPr>
          <a:xfrm rot="5400000">
            <a:off x="8328300" y="143125"/>
            <a:ext cx="10077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7_1_1">
    <p:spTree>
      <p:nvGrpSpPr>
        <p:cNvPr id="337" name="Shape 337"/>
        <p:cNvGrpSpPr/>
        <p:nvPr/>
      </p:nvGrpSpPr>
      <p:grpSpPr>
        <a:xfrm>
          <a:off x="0" y="0"/>
          <a:ext cx="0" cy="0"/>
          <a:chOff x="0" y="0"/>
          <a:chExt cx="0" cy="0"/>
        </a:xfrm>
      </p:grpSpPr>
      <p:sp>
        <p:nvSpPr>
          <p:cNvPr id="338" name="Google Shape;338;p55"/>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39" name="Google Shape;339;p55"/>
          <p:cNvSpPr/>
          <p:nvPr/>
        </p:nvSpPr>
        <p:spPr>
          <a:xfrm rot="5400000">
            <a:off x="-691350" y="3730950"/>
            <a:ext cx="2055300" cy="7698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5"/>
          <p:cNvSpPr/>
          <p:nvPr/>
        </p:nvSpPr>
        <p:spPr>
          <a:xfrm rot="10800000">
            <a:off x="8126988" y="0"/>
            <a:ext cx="10170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42">
    <p:spTree>
      <p:nvGrpSpPr>
        <p:cNvPr id="341" name="Shape 341"/>
        <p:cNvGrpSpPr/>
        <p:nvPr/>
      </p:nvGrpSpPr>
      <p:grpSpPr>
        <a:xfrm>
          <a:off x="0" y="0"/>
          <a:ext cx="0" cy="0"/>
          <a:chOff x="0" y="0"/>
          <a:chExt cx="0" cy="0"/>
        </a:xfrm>
      </p:grpSpPr>
      <p:sp>
        <p:nvSpPr>
          <p:cNvPr id="342" name="Google Shape;342;p56"/>
          <p:cNvSpPr txBox="1"/>
          <p:nvPr>
            <p:ph type="title"/>
          </p:nvPr>
        </p:nvSpPr>
        <p:spPr>
          <a:xfrm>
            <a:off x="723975" y="3113125"/>
            <a:ext cx="5170800" cy="1228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2"/>
              </a:buClr>
              <a:buSzPts val="4800"/>
              <a:buNone/>
              <a:defRPr sz="3600">
                <a:solidFill>
                  <a:schemeClr val="accent2"/>
                </a:solidFill>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p:txBody>
      </p:sp>
      <p:sp>
        <p:nvSpPr>
          <p:cNvPr id="343" name="Google Shape;343;p56"/>
          <p:cNvSpPr/>
          <p:nvPr/>
        </p:nvSpPr>
        <p:spPr>
          <a:xfrm rot="5400000">
            <a:off x="8459538" y="4459050"/>
            <a:ext cx="10170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6"/>
          <p:cNvSpPr/>
          <p:nvPr/>
        </p:nvSpPr>
        <p:spPr>
          <a:xfrm>
            <a:off x="3729600" y="0"/>
            <a:ext cx="5414400" cy="4701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_1_1_1">
    <p:spTree>
      <p:nvGrpSpPr>
        <p:cNvPr id="345" name="Shape 345"/>
        <p:cNvGrpSpPr/>
        <p:nvPr/>
      </p:nvGrpSpPr>
      <p:grpSpPr>
        <a:xfrm>
          <a:off x="0" y="0"/>
          <a:ext cx="0" cy="0"/>
          <a:chOff x="0" y="0"/>
          <a:chExt cx="0" cy="0"/>
        </a:xfrm>
      </p:grpSpPr>
      <p:sp>
        <p:nvSpPr>
          <p:cNvPr id="346" name="Google Shape;346;p57"/>
          <p:cNvSpPr txBox="1"/>
          <p:nvPr>
            <p:ph idx="1" type="subTitle"/>
          </p:nvPr>
        </p:nvSpPr>
        <p:spPr>
          <a:xfrm>
            <a:off x="5056193" y="2227150"/>
            <a:ext cx="3363900" cy="1659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47" name="Google Shape;347;p57"/>
          <p:cNvSpPr txBox="1"/>
          <p:nvPr>
            <p:ph type="title"/>
          </p:nvPr>
        </p:nvSpPr>
        <p:spPr>
          <a:xfrm>
            <a:off x="5045100" y="1654450"/>
            <a:ext cx="33639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1800"/>
              <a:buNone/>
              <a:defRPr>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48" name="Google Shape;348;p57"/>
          <p:cNvSpPr/>
          <p:nvPr/>
        </p:nvSpPr>
        <p:spPr>
          <a:xfrm rot="5400000">
            <a:off x="-332562" y="4459050"/>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7"/>
          <p:cNvSpPr/>
          <p:nvPr/>
        </p:nvSpPr>
        <p:spPr>
          <a:xfrm rot="10800000">
            <a:off x="5954400" y="6"/>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8">
    <p:spTree>
      <p:nvGrpSpPr>
        <p:cNvPr id="350" name="Shape 350"/>
        <p:cNvGrpSpPr/>
        <p:nvPr/>
      </p:nvGrpSpPr>
      <p:grpSpPr>
        <a:xfrm>
          <a:off x="0" y="0"/>
          <a:ext cx="0" cy="0"/>
          <a:chOff x="0" y="0"/>
          <a:chExt cx="0" cy="0"/>
        </a:xfrm>
      </p:grpSpPr>
      <p:sp>
        <p:nvSpPr>
          <p:cNvPr id="351" name="Google Shape;351;p58"/>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52" name="Google Shape;352;p58"/>
          <p:cNvSpPr txBox="1"/>
          <p:nvPr>
            <p:ph idx="2" type="title"/>
          </p:nvPr>
        </p:nvSpPr>
        <p:spPr>
          <a:xfrm>
            <a:off x="723900" y="226552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53" name="Google Shape;353;p58"/>
          <p:cNvSpPr txBox="1"/>
          <p:nvPr>
            <p:ph idx="3" type="title"/>
          </p:nvPr>
        </p:nvSpPr>
        <p:spPr>
          <a:xfrm>
            <a:off x="723900" y="265047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54" name="Google Shape;354;p58"/>
          <p:cNvSpPr txBox="1"/>
          <p:nvPr>
            <p:ph hasCustomPrompt="1" idx="4" type="title"/>
          </p:nvPr>
        </p:nvSpPr>
        <p:spPr>
          <a:xfrm>
            <a:off x="723900" y="1834275"/>
            <a:ext cx="24231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55" name="Google Shape;355;p58"/>
          <p:cNvSpPr txBox="1"/>
          <p:nvPr>
            <p:ph idx="5" type="title"/>
          </p:nvPr>
        </p:nvSpPr>
        <p:spPr>
          <a:xfrm>
            <a:off x="3360386" y="185157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56" name="Google Shape;356;p58"/>
          <p:cNvSpPr txBox="1"/>
          <p:nvPr>
            <p:ph idx="6" type="title"/>
          </p:nvPr>
        </p:nvSpPr>
        <p:spPr>
          <a:xfrm>
            <a:off x="3360386" y="223652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57" name="Google Shape;357;p58"/>
          <p:cNvSpPr txBox="1"/>
          <p:nvPr>
            <p:ph hasCustomPrompt="1" idx="7" type="title"/>
          </p:nvPr>
        </p:nvSpPr>
        <p:spPr>
          <a:xfrm>
            <a:off x="3360386" y="1420325"/>
            <a:ext cx="24231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58" name="Google Shape;358;p58"/>
          <p:cNvSpPr txBox="1"/>
          <p:nvPr>
            <p:ph idx="8" type="title"/>
          </p:nvPr>
        </p:nvSpPr>
        <p:spPr>
          <a:xfrm>
            <a:off x="5996872" y="150842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59" name="Google Shape;359;p58"/>
          <p:cNvSpPr txBox="1"/>
          <p:nvPr>
            <p:ph idx="9" type="title"/>
          </p:nvPr>
        </p:nvSpPr>
        <p:spPr>
          <a:xfrm>
            <a:off x="5996872" y="189337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60" name="Google Shape;360;p58"/>
          <p:cNvSpPr txBox="1"/>
          <p:nvPr>
            <p:ph hasCustomPrompt="1" idx="13" type="title"/>
          </p:nvPr>
        </p:nvSpPr>
        <p:spPr>
          <a:xfrm>
            <a:off x="5996872" y="1077175"/>
            <a:ext cx="24231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6">
    <p:spTree>
      <p:nvGrpSpPr>
        <p:cNvPr id="361" name="Shape 361"/>
        <p:cNvGrpSpPr/>
        <p:nvPr/>
      </p:nvGrpSpPr>
      <p:grpSpPr>
        <a:xfrm>
          <a:off x="0" y="0"/>
          <a:ext cx="0" cy="0"/>
          <a:chOff x="0" y="0"/>
          <a:chExt cx="0" cy="0"/>
        </a:xfrm>
      </p:grpSpPr>
      <p:sp>
        <p:nvSpPr>
          <p:cNvPr id="362" name="Google Shape;362;p59"/>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63" name="Google Shape;363;p59"/>
          <p:cNvSpPr txBox="1"/>
          <p:nvPr>
            <p:ph idx="2" type="title"/>
          </p:nvPr>
        </p:nvSpPr>
        <p:spPr>
          <a:xfrm>
            <a:off x="912974" y="1523475"/>
            <a:ext cx="1691700" cy="310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64" name="Google Shape;364;p59"/>
          <p:cNvSpPr txBox="1"/>
          <p:nvPr>
            <p:ph idx="3" type="title"/>
          </p:nvPr>
        </p:nvSpPr>
        <p:spPr>
          <a:xfrm>
            <a:off x="547274" y="265047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65" name="Google Shape;365;p59"/>
          <p:cNvSpPr txBox="1"/>
          <p:nvPr>
            <p:ph hasCustomPrompt="1" idx="4" type="title"/>
          </p:nvPr>
        </p:nvSpPr>
        <p:spPr>
          <a:xfrm>
            <a:off x="547274" y="1956025"/>
            <a:ext cx="24231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66" name="Google Shape;366;p59"/>
          <p:cNvSpPr txBox="1"/>
          <p:nvPr>
            <p:ph idx="5" type="title"/>
          </p:nvPr>
        </p:nvSpPr>
        <p:spPr>
          <a:xfrm>
            <a:off x="3732323" y="2539125"/>
            <a:ext cx="1691700" cy="310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67" name="Google Shape;367;p59"/>
          <p:cNvSpPr txBox="1"/>
          <p:nvPr>
            <p:ph idx="6" type="title"/>
          </p:nvPr>
        </p:nvSpPr>
        <p:spPr>
          <a:xfrm>
            <a:off x="3366604" y="366612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68" name="Google Shape;368;p59"/>
          <p:cNvSpPr txBox="1"/>
          <p:nvPr>
            <p:ph hasCustomPrompt="1" idx="7" type="title"/>
          </p:nvPr>
        </p:nvSpPr>
        <p:spPr>
          <a:xfrm>
            <a:off x="3366623" y="2971675"/>
            <a:ext cx="24231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69" name="Google Shape;369;p59"/>
          <p:cNvSpPr txBox="1"/>
          <p:nvPr>
            <p:ph idx="8" type="title"/>
          </p:nvPr>
        </p:nvSpPr>
        <p:spPr>
          <a:xfrm>
            <a:off x="6551634" y="1523475"/>
            <a:ext cx="1691700" cy="310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70" name="Google Shape;370;p59"/>
          <p:cNvSpPr txBox="1"/>
          <p:nvPr>
            <p:ph idx="9" type="title"/>
          </p:nvPr>
        </p:nvSpPr>
        <p:spPr>
          <a:xfrm>
            <a:off x="6185934" y="2650475"/>
            <a:ext cx="2423100" cy="58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71" name="Google Shape;371;p59"/>
          <p:cNvSpPr txBox="1"/>
          <p:nvPr>
            <p:ph hasCustomPrompt="1" idx="13" type="title"/>
          </p:nvPr>
        </p:nvSpPr>
        <p:spPr>
          <a:xfrm>
            <a:off x="6185934" y="1956025"/>
            <a:ext cx="24231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000"/>
              <a:buNone/>
              <a:defRPr sz="46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72" name="Google Shape;372;p59"/>
          <p:cNvSpPr/>
          <p:nvPr/>
        </p:nvSpPr>
        <p:spPr>
          <a:xfrm>
            <a:off x="5954400" y="-13919"/>
            <a:ext cx="31896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9"/>
          <p:cNvSpPr/>
          <p:nvPr/>
        </p:nvSpPr>
        <p:spPr>
          <a:xfrm rot="10800000">
            <a:off x="0" y="4791475"/>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33">
    <p:spTree>
      <p:nvGrpSpPr>
        <p:cNvPr id="374" name="Shape 374"/>
        <p:cNvGrpSpPr/>
        <p:nvPr/>
      </p:nvGrpSpPr>
      <p:grpSpPr>
        <a:xfrm>
          <a:off x="0" y="0"/>
          <a:ext cx="0" cy="0"/>
          <a:chOff x="0" y="0"/>
          <a:chExt cx="0" cy="0"/>
        </a:xfrm>
      </p:grpSpPr>
      <p:sp>
        <p:nvSpPr>
          <p:cNvPr id="375" name="Google Shape;375;p60"/>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76" name="Google Shape;376;p60"/>
          <p:cNvSpPr txBox="1"/>
          <p:nvPr>
            <p:ph idx="2" type="title"/>
          </p:nvPr>
        </p:nvSpPr>
        <p:spPr>
          <a:xfrm>
            <a:off x="6106213" y="3458538"/>
            <a:ext cx="2222100" cy="310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77" name="Google Shape;377;p60"/>
          <p:cNvSpPr txBox="1"/>
          <p:nvPr>
            <p:ph idx="3" type="title"/>
          </p:nvPr>
        </p:nvSpPr>
        <p:spPr>
          <a:xfrm>
            <a:off x="6106200" y="3766763"/>
            <a:ext cx="2222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78" name="Google Shape;378;p60"/>
          <p:cNvSpPr txBox="1"/>
          <p:nvPr>
            <p:ph hasCustomPrompt="1" idx="4" type="title"/>
          </p:nvPr>
        </p:nvSpPr>
        <p:spPr>
          <a:xfrm>
            <a:off x="6106200" y="2972088"/>
            <a:ext cx="1636800" cy="484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2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79" name="Google Shape;379;p60"/>
          <p:cNvSpPr txBox="1"/>
          <p:nvPr>
            <p:ph idx="5" type="title"/>
          </p:nvPr>
        </p:nvSpPr>
        <p:spPr>
          <a:xfrm>
            <a:off x="2304287" y="1749350"/>
            <a:ext cx="2220600" cy="310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80" name="Google Shape;380;p60"/>
          <p:cNvSpPr txBox="1"/>
          <p:nvPr>
            <p:ph idx="6" type="title"/>
          </p:nvPr>
        </p:nvSpPr>
        <p:spPr>
          <a:xfrm>
            <a:off x="2304287" y="2060163"/>
            <a:ext cx="22206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81" name="Google Shape;381;p60"/>
          <p:cNvSpPr txBox="1"/>
          <p:nvPr>
            <p:ph hasCustomPrompt="1" idx="7" type="title"/>
          </p:nvPr>
        </p:nvSpPr>
        <p:spPr>
          <a:xfrm>
            <a:off x="2304287" y="1260925"/>
            <a:ext cx="1634400" cy="48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2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82" name="Google Shape;382;p60"/>
          <p:cNvSpPr txBox="1"/>
          <p:nvPr>
            <p:ph idx="8" type="title"/>
          </p:nvPr>
        </p:nvSpPr>
        <p:spPr>
          <a:xfrm>
            <a:off x="2304287" y="3457313"/>
            <a:ext cx="2220600" cy="310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83" name="Google Shape;383;p60"/>
          <p:cNvSpPr txBox="1"/>
          <p:nvPr>
            <p:ph idx="9" type="title"/>
          </p:nvPr>
        </p:nvSpPr>
        <p:spPr>
          <a:xfrm>
            <a:off x="2304287" y="3768113"/>
            <a:ext cx="2222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84" name="Google Shape;384;p60"/>
          <p:cNvSpPr txBox="1"/>
          <p:nvPr>
            <p:ph hasCustomPrompt="1" idx="13" type="title"/>
          </p:nvPr>
        </p:nvSpPr>
        <p:spPr>
          <a:xfrm>
            <a:off x="2304287" y="2970738"/>
            <a:ext cx="1636800" cy="484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2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85" name="Google Shape;385;p60"/>
          <p:cNvSpPr/>
          <p:nvPr/>
        </p:nvSpPr>
        <p:spPr>
          <a:xfrm>
            <a:off x="0" y="4813706"/>
            <a:ext cx="2051400" cy="35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0"/>
          <p:cNvSpPr txBox="1"/>
          <p:nvPr>
            <p:ph idx="14" type="title"/>
          </p:nvPr>
        </p:nvSpPr>
        <p:spPr>
          <a:xfrm>
            <a:off x="6106962" y="1749350"/>
            <a:ext cx="2220600" cy="310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24A00"/>
              </a:buClr>
              <a:buSzPts val="1800"/>
              <a:buNone/>
              <a:defRPr sz="21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
        <p:nvSpPr>
          <p:cNvPr id="387" name="Google Shape;387;p60"/>
          <p:cNvSpPr txBox="1"/>
          <p:nvPr>
            <p:ph idx="15" type="title"/>
          </p:nvPr>
        </p:nvSpPr>
        <p:spPr>
          <a:xfrm>
            <a:off x="6106962" y="2060163"/>
            <a:ext cx="22206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388" name="Google Shape;388;p60"/>
          <p:cNvSpPr txBox="1"/>
          <p:nvPr>
            <p:ph hasCustomPrompt="1" idx="16" type="title"/>
          </p:nvPr>
        </p:nvSpPr>
        <p:spPr>
          <a:xfrm>
            <a:off x="6106962" y="1260925"/>
            <a:ext cx="1634400" cy="48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sz="3200">
                <a:solidFill>
                  <a:schemeClr val="accent5"/>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89" name="Google Shape;389;p60"/>
          <p:cNvSpPr/>
          <p:nvPr/>
        </p:nvSpPr>
        <p:spPr>
          <a:xfrm>
            <a:off x="7092600" y="6"/>
            <a:ext cx="2051400" cy="351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CUSTOM_36">
    <p:spTree>
      <p:nvGrpSpPr>
        <p:cNvPr id="390" name="Shape 390"/>
        <p:cNvGrpSpPr/>
        <p:nvPr/>
      </p:nvGrpSpPr>
      <p:grpSpPr>
        <a:xfrm>
          <a:off x="0" y="0"/>
          <a:ext cx="0" cy="0"/>
          <a:chOff x="0" y="0"/>
          <a:chExt cx="0" cy="0"/>
        </a:xfrm>
      </p:grpSpPr>
      <p:sp>
        <p:nvSpPr>
          <p:cNvPr id="391" name="Google Shape;391;p61"/>
          <p:cNvSpPr txBox="1"/>
          <p:nvPr>
            <p:ph hasCustomPrompt="1" type="title"/>
          </p:nvPr>
        </p:nvSpPr>
        <p:spPr>
          <a:xfrm>
            <a:off x="866850" y="651688"/>
            <a:ext cx="4236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200"/>
              <a:buNone/>
              <a:defRPr sz="5800">
                <a:solidFill>
                  <a:schemeClr val="accent1"/>
                </a:solidFill>
              </a:defRPr>
            </a:lvl1pPr>
            <a:lvl2pPr lvl="1"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2pPr>
            <a:lvl3pPr lvl="2"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3pPr>
            <a:lvl4pPr lvl="3"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4pPr>
            <a:lvl5pPr lvl="4"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5pPr>
            <a:lvl6pPr lvl="5"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6pPr>
            <a:lvl7pPr lvl="6"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7pPr>
            <a:lvl8pPr lvl="7"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8pPr>
            <a:lvl9pPr lvl="8"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9pPr>
          </a:lstStyle>
          <a:p>
            <a:r>
              <a:t>xx%</a:t>
            </a:r>
          </a:p>
        </p:txBody>
      </p:sp>
      <p:sp>
        <p:nvSpPr>
          <p:cNvPr id="392" name="Google Shape;392;p61"/>
          <p:cNvSpPr txBox="1"/>
          <p:nvPr>
            <p:ph idx="1" type="subTitle"/>
          </p:nvPr>
        </p:nvSpPr>
        <p:spPr>
          <a:xfrm>
            <a:off x="866850" y="1481077"/>
            <a:ext cx="4236300" cy="35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93" name="Google Shape;393;p61"/>
          <p:cNvSpPr txBox="1"/>
          <p:nvPr>
            <p:ph hasCustomPrompt="1" idx="2" type="title"/>
          </p:nvPr>
        </p:nvSpPr>
        <p:spPr>
          <a:xfrm>
            <a:off x="866850" y="1979793"/>
            <a:ext cx="4236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200"/>
              <a:buNone/>
              <a:defRPr sz="5800">
                <a:solidFill>
                  <a:schemeClr val="accent1"/>
                </a:solidFill>
              </a:defRPr>
            </a:lvl1pPr>
            <a:lvl2pPr lvl="1"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2pPr>
            <a:lvl3pPr lvl="2"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3pPr>
            <a:lvl4pPr lvl="3"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4pPr>
            <a:lvl5pPr lvl="4"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5pPr>
            <a:lvl6pPr lvl="5"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6pPr>
            <a:lvl7pPr lvl="6"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7pPr>
            <a:lvl8pPr lvl="7"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8pPr>
            <a:lvl9pPr lvl="8"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9pPr>
          </a:lstStyle>
          <a:p>
            <a:r>
              <a:t>xx%</a:t>
            </a:r>
          </a:p>
        </p:txBody>
      </p:sp>
      <p:sp>
        <p:nvSpPr>
          <p:cNvPr id="394" name="Google Shape;394;p61"/>
          <p:cNvSpPr txBox="1"/>
          <p:nvPr>
            <p:ph idx="3" type="subTitle"/>
          </p:nvPr>
        </p:nvSpPr>
        <p:spPr>
          <a:xfrm>
            <a:off x="866850" y="2808095"/>
            <a:ext cx="4236300" cy="35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95" name="Google Shape;395;p61"/>
          <p:cNvSpPr txBox="1"/>
          <p:nvPr>
            <p:ph hasCustomPrompt="1" idx="4" type="title"/>
          </p:nvPr>
        </p:nvSpPr>
        <p:spPr>
          <a:xfrm>
            <a:off x="866850" y="3306810"/>
            <a:ext cx="4236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6200"/>
              <a:buNone/>
              <a:defRPr sz="5800">
                <a:solidFill>
                  <a:schemeClr val="accent1"/>
                </a:solidFill>
              </a:defRPr>
            </a:lvl1pPr>
            <a:lvl2pPr lvl="1"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2pPr>
            <a:lvl3pPr lvl="2"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3pPr>
            <a:lvl4pPr lvl="3"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4pPr>
            <a:lvl5pPr lvl="4"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5pPr>
            <a:lvl6pPr lvl="5"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6pPr>
            <a:lvl7pPr lvl="6"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7pPr>
            <a:lvl8pPr lvl="7"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8pPr>
            <a:lvl9pPr lvl="8" rtl="0" algn="ctr">
              <a:spcBef>
                <a:spcPts val="0"/>
              </a:spcBef>
              <a:spcAft>
                <a:spcPts val="0"/>
              </a:spcAft>
              <a:buClr>
                <a:schemeClr val="accent5"/>
              </a:buClr>
              <a:buSzPts val="6200"/>
              <a:buFont typeface="Playfair Display"/>
              <a:buNone/>
              <a:defRPr b="1" sz="6200">
                <a:solidFill>
                  <a:schemeClr val="accent5"/>
                </a:solidFill>
                <a:latin typeface="Playfair Display"/>
                <a:ea typeface="Playfair Display"/>
                <a:cs typeface="Playfair Display"/>
                <a:sym typeface="Playfair Display"/>
              </a:defRPr>
            </a:lvl9pPr>
          </a:lstStyle>
          <a:p>
            <a:r>
              <a:t>xx%</a:t>
            </a:r>
          </a:p>
        </p:txBody>
      </p:sp>
      <p:sp>
        <p:nvSpPr>
          <p:cNvPr id="396" name="Google Shape;396;p61"/>
          <p:cNvSpPr txBox="1"/>
          <p:nvPr>
            <p:ph idx="5" type="subTitle"/>
          </p:nvPr>
        </p:nvSpPr>
        <p:spPr>
          <a:xfrm>
            <a:off x="866850" y="4135112"/>
            <a:ext cx="4236300" cy="35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8_1">
    <p:spTree>
      <p:nvGrpSpPr>
        <p:cNvPr id="397" name="Shape 397"/>
        <p:cNvGrpSpPr/>
        <p:nvPr/>
      </p:nvGrpSpPr>
      <p:grpSpPr>
        <a:xfrm>
          <a:off x="0" y="0"/>
          <a:ext cx="0" cy="0"/>
          <a:chOff x="0" y="0"/>
          <a:chExt cx="0" cy="0"/>
        </a:xfrm>
      </p:grpSpPr>
      <p:sp>
        <p:nvSpPr>
          <p:cNvPr id="398" name="Google Shape;398;p62"/>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399" name="Google Shape;399;p62"/>
          <p:cNvSpPr txBox="1"/>
          <p:nvPr>
            <p:ph idx="2" type="title"/>
          </p:nvPr>
        </p:nvSpPr>
        <p:spPr>
          <a:xfrm>
            <a:off x="1969563" y="1525936"/>
            <a:ext cx="2210100" cy="473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18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0" name="Google Shape;400;p62"/>
          <p:cNvSpPr txBox="1"/>
          <p:nvPr>
            <p:ph idx="3" type="title"/>
          </p:nvPr>
        </p:nvSpPr>
        <p:spPr>
          <a:xfrm>
            <a:off x="1969562" y="1854750"/>
            <a:ext cx="2210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01" name="Google Shape;401;p62"/>
          <p:cNvSpPr txBox="1"/>
          <p:nvPr>
            <p:ph idx="4" type="title"/>
          </p:nvPr>
        </p:nvSpPr>
        <p:spPr>
          <a:xfrm>
            <a:off x="1969564" y="3300487"/>
            <a:ext cx="2210100" cy="473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18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2" name="Google Shape;402;p62"/>
          <p:cNvSpPr txBox="1"/>
          <p:nvPr>
            <p:ph idx="5" type="title"/>
          </p:nvPr>
        </p:nvSpPr>
        <p:spPr>
          <a:xfrm>
            <a:off x="1969563" y="3621075"/>
            <a:ext cx="2210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03" name="Google Shape;403;p62"/>
          <p:cNvSpPr txBox="1"/>
          <p:nvPr>
            <p:ph idx="6" type="title"/>
          </p:nvPr>
        </p:nvSpPr>
        <p:spPr>
          <a:xfrm>
            <a:off x="5796913" y="1525926"/>
            <a:ext cx="2210100" cy="473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18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4" name="Google Shape;404;p62"/>
          <p:cNvSpPr txBox="1"/>
          <p:nvPr>
            <p:ph idx="7" type="title"/>
          </p:nvPr>
        </p:nvSpPr>
        <p:spPr>
          <a:xfrm>
            <a:off x="5796914" y="1854738"/>
            <a:ext cx="2210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05" name="Google Shape;405;p62"/>
          <p:cNvSpPr txBox="1"/>
          <p:nvPr>
            <p:ph idx="8" type="title"/>
          </p:nvPr>
        </p:nvSpPr>
        <p:spPr>
          <a:xfrm>
            <a:off x="5854061" y="3300487"/>
            <a:ext cx="2210100" cy="473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18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6" name="Google Shape;406;p62"/>
          <p:cNvSpPr txBox="1"/>
          <p:nvPr>
            <p:ph idx="9" type="title"/>
          </p:nvPr>
        </p:nvSpPr>
        <p:spPr>
          <a:xfrm>
            <a:off x="5854062" y="3621075"/>
            <a:ext cx="22101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07" name="Google Shape;407;p62"/>
          <p:cNvSpPr/>
          <p:nvPr/>
        </p:nvSpPr>
        <p:spPr>
          <a:xfrm rot="10800000">
            <a:off x="0" y="479160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2"/>
          <p:cNvSpPr/>
          <p:nvPr/>
        </p:nvSpPr>
        <p:spPr>
          <a:xfrm rot="5400000">
            <a:off x="7185900" y="1234206"/>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409" name="Shape 409"/>
        <p:cNvGrpSpPr/>
        <p:nvPr/>
      </p:nvGrpSpPr>
      <p:grpSpPr>
        <a:xfrm>
          <a:off x="0" y="0"/>
          <a:ext cx="0" cy="0"/>
          <a:chOff x="0" y="0"/>
          <a:chExt cx="0" cy="0"/>
        </a:xfrm>
      </p:grpSpPr>
      <p:sp>
        <p:nvSpPr>
          <p:cNvPr id="410" name="Google Shape;410;p63"/>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411" name="Google Shape;411;p63"/>
          <p:cNvSpPr txBox="1"/>
          <p:nvPr>
            <p:ph idx="2" type="title"/>
          </p:nvPr>
        </p:nvSpPr>
        <p:spPr>
          <a:xfrm>
            <a:off x="723988" y="1501796"/>
            <a:ext cx="2210100" cy="3840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12" name="Google Shape;412;p63"/>
          <p:cNvSpPr txBox="1"/>
          <p:nvPr>
            <p:ph idx="3" type="title"/>
          </p:nvPr>
        </p:nvSpPr>
        <p:spPr>
          <a:xfrm>
            <a:off x="723950" y="1885786"/>
            <a:ext cx="2210100" cy="493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13" name="Google Shape;413;p63"/>
          <p:cNvSpPr txBox="1"/>
          <p:nvPr>
            <p:ph idx="4" type="title"/>
          </p:nvPr>
        </p:nvSpPr>
        <p:spPr>
          <a:xfrm>
            <a:off x="723989" y="3139049"/>
            <a:ext cx="2210100" cy="3840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14" name="Google Shape;414;p63"/>
          <p:cNvSpPr txBox="1"/>
          <p:nvPr>
            <p:ph idx="5" type="title"/>
          </p:nvPr>
        </p:nvSpPr>
        <p:spPr>
          <a:xfrm>
            <a:off x="723988" y="3523038"/>
            <a:ext cx="2210100" cy="493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15" name="Google Shape;415;p63"/>
          <p:cNvSpPr txBox="1"/>
          <p:nvPr>
            <p:ph idx="6" type="title"/>
          </p:nvPr>
        </p:nvSpPr>
        <p:spPr>
          <a:xfrm>
            <a:off x="6209988" y="1501788"/>
            <a:ext cx="2210100" cy="384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16" name="Google Shape;416;p63"/>
          <p:cNvSpPr txBox="1"/>
          <p:nvPr>
            <p:ph idx="7" type="title"/>
          </p:nvPr>
        </p:nvSpPr>
        <p:spPr>
          <a:xfrm>
            <a:off x="6209950" y="1885775"/>
            <a:ext cx="22101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17" name="Google Shape;417;p63"/>
          <p:cNvSpPr txBox="1"/>
          <p:nvPr>
            <p:ph idx="8" type="title"/>
          </p:nvPr>
        </p:nvSpPr>
        <p:spPr>
          <a:xfrm>
            <a:off x="6209988" y="3139049"/>
            <a:ext cx="2210100" cy="384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18" name="Google Shape;418;p63"/>
          <p:cNvSpPr txBox="1"/>
          <p:nvPr>
            <p:ph idx="9" type="title"/>
          </p:nvPr>
        </p:nvSpPr>
        <p:spPr>
          <a:xfrm>
            <a:off x="6209988" y="3523038"/>
            <a:ext cx="2210100" cy="493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32">
    <p:spTree>
      <p:nvGrpSpPr>
        <p:cNvPr id="419" name="Shape 419"/>
        <p:cNvGrpSpPr/>
        <p:nvPr/>
      </p:nvGrpSpPr>
      <p:grpSpPr>
        <a:xfrm>
          <a:off x="0" y="0"/>
          <a:ext cx="0" cy="0"/>
          <a:chOff x="0" y="0"/>
          <a:chExt cx="0" cy="0"/>
        </a:xfrm>
      </p:grpSpPr>
      <p:sp>
        <p:nvSpPr>
          <p:cNvPr id="420" name="Google Shape;420;p64"/>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421" name="Google Shape;421;p64"/>
          <p:cNvSpPr txBox="1"/>
          <p:nvPr>
            <p:ph idx="2" type="title"/>
          </p:nvPr>
        </p:nvSpPr>
        <p:spPr>
          <a:xfrm>
            <a:off x="2706609" y="3434333"/>
            <a:ext cx="1865400" cy="3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22" name="Google Shape;422;p64"/>
          <p:cNvSpPr txBox="1"/>
          <p:nvPr>
            <p:ph idx="3" type="title"/>
          </p:nvPr>
        </p:nvSpPr>
        <p:spPr>
          <a:xfrm>
            <a:off x="2706609" y="3818323"/>
            <a:ext cx="18654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23" name="Google Shape;423;p64"/>
          <p:cNvSpPr txBox="1"/>
          <p:nvPr>
            <p:ph idx="4" type="title"/>
          </p:nvPr>
        </p:nvSpPr>
        <p:spPr>
          <a:xfrm>
            <a:off x="841211" y="2942723"/>
            <a:ext cx="1865400" cy="3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24" name="Google Shape;424;p64"/>
          <p:cNvSpPr txBox="1"/>
          <p:nvPr>
            <p:ph idx="5" type="title"/>
          </p:nvPr>
        </p:nvSpPr>
        <p:spPr>
          <a:xfrm>
            <a:off x="841211" y="3326712"/>
            <a:ext cx="18654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25" name="Google Shape;425;p64"/>
          <p:cNvSpPr txBox="1"/>
          <p:nvPr>
            <p:ph idx="6" type="title"/>
          </p:nvPr>
        </p:nvSpPr>
        <p:spPr>
          <a:xfrm>
            <a:off x="6437396" y="3434325"/>
            <a:ext cx="1865400" cy="3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26" name="Google Shape;426;p64"/>
          <p:cNvSpPr txBox="1"/>
          <p:nvPr>
            <p:ph idx="7" type="title"/>
          </p:nvPr>
        </p:nvSpPr>
        <p:spPr>
          <a:xfrm>
            <a:off x="6437396" y="3818312"/>
            <a:ext cx="18654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27" name="Google Shape;427;p64"/>
          <p:cNvSpPr txBox="1"/>
          <p:nvPr>
            <p:ph idx="8" type="title"/>
          </p:nvPr>
        </p:nvSpPr>
        <p:spPr>
          <a:xfrm>
            <a:off x="4571992" y="2948561"/>
            <a:ext cx="1865400" cy="3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2100">
                <a:solidFill>
                  <a:schemeClr val="accent5"/>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28" name="Google Shape;428;p64"/>
          <p:cNvSpPr txBox="1"/>
          <p:nvPr>
            <p:ph idx="9" type="title"/>
          </p:nvPr>
        </p:nvSpPr>
        <p:spPr>
          <a:xfrm>
            <a:off x="4571992" y="3332550"/>
            <a:ext cx="1865400" cy="49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29" name="Google Shape;429;p64"/>
          <p:cNvSpPr/>
          <p:nvPr/>
        </p:nvSpPr>
        <p:spPr>
          <a:xfrm rot="10800000">
            <a:off x="-13725" y="4791600"/>
            <a:ext cx="31836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430" name="Shape 430"/>
        <p:cNvGrpSpPr/>
        <p:nvPr/>
      </p:nvGrpSpPr>
      <p:grpSpPr>
        <a:xfrm>
          <a:off x="0" y="0"/>
          <a:ext cx="0" cy="0"/>
          <a:chOff x="0" y="0"/>
          <a:chExt cx="0" cy="0"/>
        </a:xfrm>
      </p:grpSpPr>
      <p:sp>
        <p:nvSpPr>
          <p:cNvPr id="431" name="Google Shape;431;p65"/>
          <p:cNvSpPr/>
          <p:nvPr/>
        </p:nvSpPr>
        <p:spPr>
          <a:xfrm rot="5400000">
            <a:off x="4664400" y="73050"/>
            <a:ext cx="4012800" cy="49464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5"/>
          <p:cNvSpPr/>
          <p:nvPr/>
        </p:nvSpPr>
        <p:spPr>
          <a:xfrm rot="10800000">
            <a:off x="0" y="4053850"/>
            <a:ext cx="6390300" cy="7068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5"/>
          <p:cNvSpPr txBox="1"/>
          <p:nvPr>
            <p:ph type="title"/>
          </p:nvPr>
        </p:nvSpPr>
        <p:spPr>
          <a:xfrm>
            <a:off x="4848825" y="706800"/>
            <a:ext cx="3225000" cy="754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500"/>
              <a:buNone/>
              <a:defRPr sz="6000">
                <a:solidFill>
                  <a:schemeClr val="lt1"/>
                </a:solidFill>
              </a:defRPr>
            </a:lvl1pPr>
            <a:lvl2pPr lvl="1" rtl="0" algn="ctr">
              <a:spcBef>
                <a:spcPts val="0"/>
              </a:spcBef>
              <a:spcAft>
                <a:spcPts val="0"/>
              </a:spcAft>
              <a:buClr>
                <a:schemeClr val="accent3"/>
              </a:buClr>
              <a:buSzPts val="3500"/>
              <a:buNone/>
              <a:defRPr sz="3500">
                <a:solidFill>
                  <a:schemeClr val="accent3"/>
                </a:solidFill>
              </a:defRPr>
            </a:lvl2pPr>
            <a:lvl3pPr lvl="2" rtl="0" algn="ctr">
              <a:spcBef>
                <a:spcPts val="0"/>
              </a:spcBef>
              <a:spcAft>
                <a:spcPts val="0"/>
              </a:spcAft>
              <a:buClr>
                <a:schemeClr val="accent3"/>
              </a:buClr>
              <a:buSzPts val="3500"/>
              <a:buNone/>
              <a:defRPr sz="3500">
                <a:solidFill>
                  <a:schemeClr val="accent3"/>
                </a:solidFill>
              </a:defRPr>
            </a:lvl3pPr>
            <a:lvl4pPr lvl="3" rtl="0" algn="ctr">
              <a:spcBef>
                <a:spcPts val="0"/>
              </a:spcBef>
              <a:spcAft>
                <a:spcPts val="0"/>
              </a:spcAft>
              <a:buClr>
                <a:schemeClr val="accent3"/>
              </a:buClr>
              <a:buSzPts val="3500"/>
              <a:buNone/>
              <a:defRPr sz="3500">
                <a:solidFill>
                  <a:schemeClr val="accent3"/>
                </a:solidFill>
              </a:defRPr>
            </a:lvl4pPr>
            <a:lvl5pPr lvl="4" rtl="0" algn="ctr">
              <a:spcBef>
                <a:spcPts val="0"/>
              </a:spcBef>
              <a:spcAft>
                <a:spcPts val="0"/>
              </a:spcAft>
              <a:buClr>
                <a:schemeClr val="accent3"/>
              </a:buClr>
              <a:buSzPts val="3500"/>
              <a:buNone/>
              <a:defRPr sz="3500">
                <a:solidFill>
                  <a:schemeClr val="accent3"/>
                </a:solidFill>
              </a:defRPr>
            </a:lvl5pPr>
            <a:lvl6pPr lvl="5" rtl="0" algn="ctr">
              <a:spcBef>
                <a:spcPts val="0"/>
              </a:spcBef>
              <a:spcAft>
                <a:spcPts val="0"/>
              </a:spcAft>
              <a:buClr>
                <a:schemeClr val="accent3"/>
              </a:buClr>
              <a:buSzPts val="3500"/>
              <a:buNone/>
              <a:defRPr sz="3500">
                <a:solidFill>
                  <a:schemeClr val="accent3"/>
                </a:solidFill>
              </a:defRPr>
            </a:lvl6pPr>
            <a:lvl7pPr lvl="6" rtl="0" algn="ctr">
              <a:spcBef>
                <a:spcPts val="0"/>
              </a:spcBef>
              <a:spcAft>
                <a:spcPts val="0"/>
              </a:spcAft>
              <a:buClr>
                <a:schemeClr val="accent3"/>
              </a:buClr>
              <a:buSzPts val="3500"/>
              <a:buNone/>
              <a:defRPr sz="3500">
                <a:solidFill>
                  <a:schemeClr val="accent3"/>
                </a:solidFill>
              </a:defRPr>
            </a:lvl7pPr>
            <a:lvl8pPr lvl="7" rtl="0" algn="ctr">
              <a:spcBef>
                <a:spcPts val="0"/>
              </a:spcBef>
              <a:spcAft>
                <a:spcPts val="0"/>
              </a:spcAft>
              <a:buClr>
                <a:schemeClr val="accent3"/>
              </a:buClr>
              <a:buSzPts val="3500"/>
              <a:buNone/>
              <a:defRPr sz="3500">
                <a:solidFill>
                  <a:schemeClr val="accent3"/>
                </a:solidFill>
              </a:defRPr>
            </a:lvl8pPr>
            <a:lvl9pPr lvl="8" rtl="0" algn="ctr">
              <a:spcBef>
                <a:spcPts val="0"/>
              </a:spcBef>
              <a:spcAft>
                <a:spcPts val="0"/>
              </a:spcAft>
              <a:buClr>
                <a:schemeClr val="accent3"/>
              </a:buClr>
              <a:buSzPts val="3500"/>
              <a:buNone/>
              <a:defRPr sz="3500">
                <a:solidFill>
                  <a:schemeClr val="accent3"/>
                </a:solidFill>
              </a:defRPr>
            </a:lvl9pPr>
          </a:lstStyle>
          <a:p/>
        </p:txBody>
      </p:sp>
      <p:sp>
        <p:nvSpPr>
          <p:cNvPr id="434" name="Google Shape;434;p65"/>
          <p:cNvSpPr txBox="1"/>
          <p:nvPr/>
        </p:nvSpPr>
        <p:spPr>
          <a:xfrm>
            <a:off x="4849000" y="2836800"/>
            <a:ext cx="3857700" cy="667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lt1"/>
                </a:solidFill>
                <a:latin typeface="Montserrat"/>
                <a:ea typeface="Montserrat"/>
                <a:cs typeface="Montserrat"/>
                <a:sym typeface="Montserrat"/>
              </a:rPr>
              <a:t>CREDITS: This presentation template was created by </a:t>
            </a:r>
            <a:r>
              <a:rPr b="1" lang="en" sz="1100">
                <a:solidFill>
                  <a:schemeClr val="lt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lt1"/>
                </a:solidFill>
                <a:latin typeface="Montserrat"/>
                <a:ea typeface="Montserrat"/>
                <a:cs typeface="Montserrat"/>
                <a:sym typeface="Montserrat"/>
              </a:rPr>
              <a:t>, including icons by </a:t>
            </a:r>
            <a:r>
              <a:rPr b="1" lang="en" sz="1100">
                <a:solidFill>
                  <a:schemeClr val="lt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lt1"/>
                </a:solidFill>
                <a:latin typeface="Montserrat"/>
                <a:ea typeface="Montserrat"/>
                <a:cs typeface="Montserrat"/>
                <a:sym typeface="Montserrat"/>
              </a:rPr>
              <a:t>, and infographics &amp; images by </a:t>
            </a:r>
            <a:r>
              <a:rPr b="1" lang="en" sz="1100">
                <a:solidFill>
                  <a:schemeClr val="lt1"/>
                </a:solidFill>
                <a:uFill>
                  <a:noFill/>
                </a:uFill>
                <a:latin typeface="Montserrat"/>
                <a:ea typeface="Montserrat"/>
                <a:cs typeface="Montserrat"/>
                <a:sym typeface="Montserrat"/>
                <a:hlinkClick r:id="rId4">
                  <a:extLst>
                    <a:ext uri="{A12FA001-AC4F-418D-AE19-62706E023703}">
                      <ahyp:hlinkClr val="tx"/>
                    </a:ext>
                  </a:extLst>
                </a:hlinkClick>
              </a:rPr>
              <a:t>Freepik</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p:txBody>
      </p:sp>
      <p:sp>
        <p:nvSpPr>
          <p:cNvPr id="435" name="Google Shape;435;p65"/>
          <p:cNvSpPr txBox="1"/>
          <p:nvPr>
            <p:ph idx="2" type="title"/>
          </p:nvPr>
        </p:nvSpPr>
        <p:spPr>
          <a:xfrm>
            <a:off x="4848825" y="3557675"/>
            <a:ext cx="3571200" cy="584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Montserrat"/>
              <a:buNone/>
              <a:defRPr sz="11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36" name="Google Shape;436;p65"/>
          <p:cNvSpPr txBox="1"/>
          <p:nvPr>
            <p:ph idx="3" type="title"/>
          </p:nvPr>
        </p:nvSpPr>
        <p:spPr>
          <a:xfrm>
            <a:off x="4849000" y="1653475"/>
            <a:ext cx="3225000" cy="584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Montserrat"/>
              <a:buNone/>
              <a:defRPr b="0" sz="140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p:txBody>
      </p:sp>
      <p:sp>
        <p:nvSpPr>
          <p:cNvPr id="437" name="Google Shape;437;p65"/>
          <p:cNvSpPr/>
          <p:nvPr/>
        </p:nvSpPr>
        <p:spPr>
          <a:xfrm rot="10800000">
            <a:off x="7092600" y="367050"/>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two columns">
  <p:cSld name="CUSTOM_9">
    <p:spTree>
      <p:nvGrpSpPr>
        <p:cNvPr id="438" name="Shape 438"/>
        <p:cNvGrpSpPr/>
        <p:nvPr/>
      </p:nvGrpSpPr>
      <p:grpSpPr>
        <a:xfrm>
          <a:off x="0" y="0"/>
          <a:ext cx="0" cy="0"/>
          <a:chOff x="0" y="0"/>
          <a:chExt cx="0" cy="0"/>
        </a:xfrm>
      </p:grpSpPr>
      <p:sp>
        <p:nvSpPr>
          <p:cNvPr id="439" name="Google Shape;439;p66"/>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440" name="Google Shape;440;p66"/>
          <p:cNvSpPr txBox="1"/>
          <p:nvPr>
            <p:ph idx="1" type="body"/>
          </p:nvPr>
        </p:nvSpPr>
        <p:spPr>
          <a:xfrm>
            <a:off x="723975" y="1028700"/>
            <a:ext cx="3738900" cy="3540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
        <p:nvSpPr>
          <p:cNvPr id="441" name="Google Shape;441;p66"/>
          <p:cNvSpPr txBox="1"/>
          <p:nvPr>
            <p:ph idx="2" type="body"/>
          </p:nvPr>
        </p:nvSpPr>
        <p:spPr>
          <a:xfrm>
            <a:off x="4681175" y="1028700"/>
            <a:ext cx="3738900" cy="3540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2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
        <p:nvSpPr>
          <p:cNvPr id="442" name="Google Shape;442;p66"/>
          <p:cNvSpPr/>
          <p:nvPr/>
        </p:nvSpPr>
        <p:spPr>
          <a:xfrm rot="5400000">
            <a:off x="8276838" y="70050"/>
            <a:ext cx="10077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6"/>
          <p:cNvSpPr/>
          <p:nvPr/>
        </p:nvSpPr>
        <p:spPr>
          <a:xfrm rot="10800000">
            <a:off x="5960388" y="4791600"/>
            <a:ext cx="31836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2">
    <p:spTree>
      <p:nvGrpSpPr>
        <p:cNvPr id="444" name="Shape 444"/>
        <p:cNvGrpSpPr/>
        <p:nvPr/>
      </p:nvGrpSpPr>
      <p:grpSpPr>
        <a:xfrm>
          <a:off x="0" y="0"/>
          <a:ext cx="0" cy="0"/>
          <a:chOff x="0" y="0"/>
          <a:chExt cx="0" cy="0"/>
        </a:xfrm>
      </p:grpSpPr>
      <p:sp>
        <p:nvSpPr>
          <p:cNvPr id="445" name="Google Shape;445;p67"/>
          <p:cNvSpPr/>
          <p:nvPr/>
        </p:nvSpPr>
        <p:spPr>
          <a:xfrm rot="5400000">
            <a:off x="8459550" y="332425"/>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7"/>
          <p:cNvSpPr/>
          <p:nvPr/>
        </p:nvSpPr>
        <p:spPr>
          <a:xfrm rot="5400000">
            <a:off x="-148500" y="4273800"/>
            <a:ext cx="1007700" cy="7317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7"/>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2_1">
    <p:spTree>
      <p:nvGrpSpPr>
        <p:cNvPr id="448" name="Shape 448"/>
        <p:cNvGrpSpPr/>
        <p:nvPr/>
      </p:nvGrpSpPr>
      <p:grpSpPr>
        <a:xfrm>
          <a:off x="0" y="0"/>
          <a:ext cx="0" cy="0"/>
          <a:chOff x="0" y="0"/>
          <a:chExt cx="0" cy="0"/>
        </a:xfrm>
      </p:grpSpPr>
      <p:sp>
        <p:nvSpPr>
          <p:cNvPr id="449" name="Google Shape;449;p68"/>
          <p:cNvSpPr/>
          <p:nvPr/>
        </p:nvSpPr>
        <p:spPr>
          <a:xfrm>
            <a:off x="0" y="-125"/>
            <a:ext cx="9144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8"/>
          <p:cNvSpPr/>
          <p:nvPr/>
        </p:nvSpPr>
        <p:spPr>
          <a:xfrm>
            <a:off x="0" y="4791475"/>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8"/>
          <p:cNvSpPr txBox="1"/>
          <p:nvPr>
            <p:ph type="title"/>
          </p:nvPr>
        </p:nvSpPr>
        <p:spPr>
          <a:xfrm>
            <a:off x="723900" y="361800"/>
            <a:ext cx="769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452" name="Google Shape;452;p68"/>
          <p:cNvSpPr/>
          <p:nvPr/>
        </p:nvSpPr>
        <p:spPr>
          <a:xfrm rot="-5400000">
            <a:off x="7185900" y="3187981"/>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8"/>
          <p:cNvSpPr txBox="1"/>
          <p:nvPr>
            <p:ph idx="1" type="body"/>
          </p:nvPr>
        </p:nvSpPr>
        <p:spPr>
          <a:xfrm>
            <a:off x="723975" y="1028700"/>
            <a:ext cx="3738900" cy="3540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
        <p:nvSpPr>
          <p:cNvPr id="454" name="Google Shape;454;p68"/>
          <p:cNvSpPr txBox="1"/>
          <p:nvPr>
            <p:ph idx="2" type="body"/>
          </p:nvPr>
        </p:nvSpPr>
        <p:spPr>
          <a:xfrm>
            <a:off x="4681175" y="1028700"/>
            <a:ext cx="3738900" cy="3540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200">
                <a:solidFill>
                  <a:srgbClr val="000000"/>
                </a:solidFill>
              </a:defRPr>
            </a:lvl1pPr>
            <a:lvl2pPr indent="-317500" lvl="1" marL="914400" rtl="0" algn="r">
              <a:spcBef>
                <a:spcPts val="1600"/>
              </a:spcBef>
              <a:spcAft>
                <a:spcPts val="0"/>
              </a:spcAft>
              <a:buClr>
                <a:srgbClr val="000000"/>
              </a:buClr>
              <a:buSzPts val="1400"/>
              <a:buChar char="○"/>
              <a:defRPr>
                <a:solidFill>
                  <a:srgbClr val="000000"/>
                </a:solidFill>
              </a:defRPr>
            </a:lvl2pPr>
            <a:lvl3pPr indent="-317500" lvl="2" marL="1371600" rtl="0" algn="r">
              <a:spcBef>
                <a:spcPts val="1600"/>
              </a:spcBef>
              <a:spcAft>
                <a:spcPts val="0"/>
              </a:spcAft>
              <a:buClr>
                <a:srgbClr val="000000"/>
              </a:buClr>
              <a:buSzPts val="1400"/>
              <a:buChar char="■"/>
              <a:defRPr>
                <a:solidFill>
                  <a:srgbClr val="000000"/>
                </a:solidFill>
              </a:defRPr>
            </a:lvl3pPr>
            <a:lvl4pPr indent="-317500" lvl="3" marL="1828800" rtl="0" algn="r">
              <a:spcBef>
                <a:spcPts val="1600"/>
              </a:spcBef>
              <a:spcAft>
                <a:spcPts val="0"/>
              </a:spcAft>
              <a:buClr>
                <a:srgbClr val="000000"/>
              </a:buClr>
              <a:buSzPts val="1400"/>
              <a:buChar char="●"/>
              <a:defRPr>
                <a:solidFill>
                  <a:srgbClr val="000000"/>
                </a:solidFill>
              </a:defRPr>
            </a:lvl4pPr>
            <a:lvl5pPr indent="-317500" lvl="4" marL="2286000" rtl="0" algn="r">
              <a:spcBef>
                <a:spcPts val="1600"/>
              </a:spcBef>
              <a:spcAft>
                <a:spcPts val="0"/>
              </a:spcAft>
              <a:buClr>
                <a:srgbClr val="000000"/>
              </a:buClr>
              <a:buSzPts val="1400"/>
              <a:buChar char="○"/>
              <a:defRPr>
                <a:solidFill>
                  <a:srgbClr val="000000"/>
                </a:solidFill>
              </a:defRPr>
            </a:lvl5pPr>
            <a:lvl6pPr indent="-317500" lvl="5" marL="2743200" rtl="0" algn="r">
              <a:spcBef>
                <a:spcPts val="1600"/>
              </a:spcBef>
              <a:spcAft>
                <a:spcPts val="0"/>
              </a:spcAft>
              <a:buClr>
                <a:srgbClr val="000000"/>
              </a:buClr>
              <a:buSzPts val="1400"/>
              <a:buChar char="■"/>
              <a:defRPr>
                <a:solidFill>
                  <a:srgbClr val="000000"/>
                </a:solidFill>
              </a:defRPr>
            </a:lvl6pPr>
            <a:lvl7pPr indent="-317500" lvl="6" marL="3200400" rtl="0" algn="r">
              <a:spcBef>
                <a:spcPts val="1600"/>
              </a:spcBef>
              <a:spcAft>
                <a:spcPts val="0"/>
              </a:spcAft>
              <a:buClr>
                <a:srgbClr val="000000"/>
              </a:buClr>
              <a:buSzPts val="1400"/>
              <a:buChar char="●"/>
              <a:defRPr>
                <a:solidFill>
                  <a:srgbClr val="000000"/>
                </a:solidFill>
              </a:defRPr>
            </a:lvl7pPr>
            <a:lvl8pPr indent="-317500" lvl="7" marL="3657600" rtl="0" algn="r">
              <a:spcBef>
                <a:spcPts val="1600"/>
              </a:spcBef>
              <a:spcAft>
                <a:spcPts val="0"/>
              </a:spcAft>
              <a:buClr>
                <a:srgbClr val="000000"/>
              </a:buClr>
              <a:buSzPts val="1400"/>
              <a:buChar char="○"/>
              <a:defRPr>
                <a:solidFill>
                  <a:srgbClr val="000000"/>
                </a:solidFill>
              </a:defRPr>
            </a:lvl8pPr>
            <a:lvl9pPr indent="-317500" lvl="8" marL="4114800" rtl="0" algn="r">
              <a:spcBef>
                <a:spcPts val="1600"/>
              </a:spcBef>
              <a:spcAft>
                <a:spcPts val="1600"/>
              </a:spcAft>
              <a:buClr>
                <a:srgbClr val="000000"/>
              </a:buClr>
              <a:buSzPts val="1400"/>
              <a:buChar char="■"/>
              <a:defRPr>
                <a:solidFill>
                  <a:srgbClr val="000000"/>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
    <p:spTree>
      <p:nvGrpSpPr>
        <p:cNvPr id="455" name="Shape 455"/>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_1">
    <p:spTree>
      <p:nvGrpSpPr>
        <p:cNvPr id="456" name="Shape 456"/>
        <p:cNvGrpSpPr/>
        <p:nvPr/>
      </p:nvGrpSpPr>
      <p:grpSpPr>
        <a:xfrm>
          <a:off x="0" y="0"/>
          <a:ext cx="0" cy="0"/>
          <a:chOff x="0" y="0"/>
          <a:chExt cx="0" cy="0"/>
        </a:xfrm>
      </p:grpSpPr>
      <p:sp>
        <p:nvSpPr>
          <p:cNvPr id="457" name="Google Shape;457;p70"/>
          <p:cNvSpPr/>
          <p:nvPr/>
        </p:nvSpPr>
        <p:spPr>
          <a:xfrm rot="5400000">
            <a:off x="-332550" y="4459050"/>
            <a:ext cx="10170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0"/>
          <p:cNvSpPr/>
          <p:nvPr/>
        </p:nvSpPr>
        <p:spPr>
          <a:xfrm>
            <a:off x="8136300" y="4422175"/>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_1_1">
    <p:spTree>
      <p:nvGrpSpPr>
        <p:cNvPr id="459" name="Shape 459"/>
        <p:cNvGrpSpPr/>
        <p:nvPr/>
      </p:nvGrpSpPr>
      <p:grpSpPr>
        <a:xfrm>
          <a:off x="0" y="0"/>
          <a:ext cx="0" cy="0"/>
          <a:chOff x="0" y="0"/>
          <a:chExt cx="0" cy="0"/>
        </a:xfrm>
      </p:grpSpPr>
      <p:sp>
        <p:nvSpPr>
          <p:cNvPr id="460" name="Google Shape;460;p71"/>
          <p:cNvSpPr/>
          <p:nvPr/>
        </p:nvSpPr>
        <p:spPr>
          <a:xfrm rot="10800000">
            <a:off x="-12" y="4791475"/>
            <a:ext cx="31836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1"/>
          <p:cNvSpPr/>
          <p:nvPr/>
        </p:nvSpPr>
        <p:spPr>
          <a:xfrm rot="5400000">
            <a:off x="8276850" y="143125"/>
            <a:ext cx="10077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3_1_1_1">
    <p:spTree>
      <p:nvGrpSpPr>
        <p:cNvPr id="462" name="Shape 462"/>
        <p:cNvGrpSpPr/>
        <p:nvPr/>
      </p:nvGrpSpPr>
      <p:grpSpPr>
        <a:xfrm>
          <a:off x="0" y="0"/>
          <a:ext cx="0" cy="0"/>
          <a:chOff x="0" y="0"/>
          <a:chExt cx="0" cy="0"/>
        </a:xfrm>
      </p:grpSpPr>
      <p:sp>
        <p:nvSpPr>
          <p:cNvPr id="463" name="Google Shape;463;p72"/>
          <p:cNvSpPr/>
          <p:nvPr/>
        </p:nvSpPr>
        <p:spPr>
          <a:xfrm rot="10800000">
            <a:off x="7088700" y="-125"/>
            <a:ext cx="2055300" cy="7212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72"/>
          <p:cNvSpPr/>
          <p:nvPr/>
        </p:nvSpPr>
        <p:spPr>
          <a:xfrm rot="5400000">
            <a:off x="7942350" y="3941850"/>
            <a:ext cx="2051400" cy="3519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3_1_1_1_1">
    <p:spTree>
      <p:nvGrpSpPr>
        <p:cNvPr id="465" name="Shape 465"/>
        <p:cNvGrpSpPr/>
        <p:nvPr/>
      </p:nvGrpSpPr>
      <p:grpSpPr>
        <a:xfrm>
          <a:off x="0" y="0"/>
          <a:ext cx="0" cy="0"/>
          <a:chOff x="0" y="0"/>
          <a:chExt cx="0" cy="0"/>
        </a:xfrm>
      </p:grpSpPr>
      <p:sp>
        <p:nvSpPr>
          <p:cNvPr id="466" name="Google Shape;466;p73"/>
          <p:cNvSpPr/>
          <p:nvPr/>
        </p:nvSpPr>
        <p:spPr>
          <a:xfrm rot="10800000">
            <a:off x="0" y="4422181"/>
            <a:ext cx="3189600" cy="721200"/>
          </a:xfrm>
          <a:prstGeom prst="rect">
            <a:avLst/>
          </a:prstGeom>
          <a:solidFill>
            <a:srgbClr val="7C8C03">
              <a:alpha val="57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73"/>
          <p:cNvSpPr/>
          <p:nvPr/>
        </p:nvSpPr>
        <p:spPr>
          <a:xfrm>
            <a:off x="7092600" y="0"/>
            <a:ext cx="2051400" cy="351900"/>
          </a:xfrm>
          <a:prstGeom prst="rect">
            <a:avLst/>
          </a:prstGeom>
          <a:solidFill>
            <a:schemeClr val="accent3">
              <a:alpha val="7634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1" Type="http://schemas.openxmlformats.org/officeDocument/2006/relationships/theme" Target="../theme/theme2.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layfair Display"/>
              <a:buNone/>
              <a:defRPr b="1" sz="28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7.gif"/><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gi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2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1.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5.xml"/><Relationship Id="rId3" Type="http://schemas.openxmlformats.org/officeDocument/2006/relationships/image" Target="../media/image32.jpg"/><Relationship Id="rId4" Type="http://schemas.openxmlformats.org/officeDocument/2006/relationships/image" Target="../media/image24.png"/><Relationship Id="rId5" Type="http://schemas.openxmlformats.org/officeDocument/2006/relationships/image" Target="../media/image33.jpg"/><Relationship Id="rId6"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6.xml"/><Relationship Id="rId3" Type="http://schemas.openxmlformats.org/officeDocument/2006/relationships/image" Target="../media/image24.png"/><Relationship Id="rId4" Type="http://schemas.openxmlformats.org/officeDocument/2006/relationships/image" Target="../media/image34.jpg"/><Relationship Id="rId9" Type="http://schemas.openxmlformats.org/officeDocument/2006/relationships/image" Target="../media/image44.png"/><Relationship Id="rId5" Type="http://schemas.openxmlformats.org/officeDocument/2006/relationships/image" Target="../media/image36.jpg"/><Relationship Id="rId6" Type="http://schemas.openxmlformats.org/officeDocument/2006/relationships/image" Target="../media/image29.jpg"/><Relationship Id="rId7" Type="http://schemas.openxmlformats.org/officeDocument/2006/relationships/image" Target="../media/image37.jpg"/><Relationship Id="rId8"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7.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8.xml"/><Relationship Id="rId3" Type="http://schemas.openxmlformats.org/officeDocument/2006/relationships/image" Target="../media/image30.png"/><Relationship Id="rId4" Type="http://schemas.openxmlformats.org/officeDocument/2006/relationships/image" Target="../media/image23.jpg"/><Relationship Id="rId5" Type="http://schemas.openxmlformats.org/officeDocument/2006/relationships/image" Target="../media/image25.png"/><Relationship Id="rId6"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9.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9.gif"/><Relationship Id="rId6"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youtu.be/KuXjwB4LzSA?t=453"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0.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9.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9.png"/><Relationship Id="rId4" Type="http://schemas.openxmlformats.org/officeDocument/2006/relationships/hyperlink" Target="https://www.mosaiks.org/" TargetMode="External"/><Relationship Id="rId5"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8.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4"/>
          <p:cNvPicPr preferRelativeResize="0"/>
          <p:nvPr/>
        </p:nvPicPr>
        <p:blipFill>
          <a:blip r:embed="rId3">
            <a:alphaModFix/>
          </a:blip>
          <a:stretch>
            <a:fillRect/>
          </a:stretch>
        </p:blipFill>
        <p:spPr>
          <a:xfrm>
            <a:off x="1916150" y="1201950"/>
            <a:ext cx="4931225" cy="2739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83"/>
          <p:cNvPicPr preferRelativeResize="0"/>
          <p:nvPr/>
        </p:nvPicPr>
        <p:blipFill rotWithShape="1">
          <a:blip r:embed="rId3">
            <a:alphaModFix/>
          </a:blip>
          <a:srcRect b="13748" l="0" r="0" t="0"/>
          <a:stretch/>
        </p:blipFill>
        <p:spPr>
          <a:xfrm>
            <a:off x="258775" y="2137725"/>
            <a:ext cx="1377950" cy="1188500"/>
          </a:xfrm>
          <a:prstGeom prst="rect">
            <a:avLst/>
          </a:prstGeom>
          <a:noFill/>
          <a:ln>
            <a:noFill/>
          </a:ln>
        </p:spPr>
      </p:pic>
      <p:pic>
        <p:nvPicPr>
          <p:cNvPr id="585" name="Google Shape;585;p83"/>
          <p:cNvPicPr preferRelativeResize="0"/>
          <p:nvPr/>
        </p:nvPicPr>
        <p:blipFill rotWithShape="1">
          <a:blip r:embed="rId4">
            <a:alphaModFix/>
          </a:blip>
          <a:srcRect b="7218" l="0" r="0" t="0"/>
          <a:stretch/>
        </p:blipFill>
        <p:spPr>
          <a:xfrm>
            <a:off x="2387150" y="2137724"/>
            <a:ext cx="1223575" cy="1188500"/>
          </a:xfrm>
          <a:prstGeom prst="rect">
            <a:avLst/>
          </a:prstGeom>
          <a:noFill/>
          <a:ln>
            <a:noFill/>
          </a:ln>
        </p:spPr>
      </p:pic>
      <p:sp>
        <p:nvSpPr>
          <p:cNvPr id="586" name="Google Shape;586;p83"/>
          <p:cNvSpPr txBox="1"/>
          <p:nvPr/>
        </p:nvSpPr>
        <p:spPr>
          <a:xfrm>
            <a:off x="276350"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87" name="Google Shape;587;p83"/>
          <p:cNvSpPr txBox="1"/>
          <p:nvPr/>
        </p:nvSpPr>
        <p:spPr>
          <a:xfrm>
            <a:off x="2327538"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88" name="Google Shape;588;p83"/>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a:t>
            </a:r>
            <a:r>
              <a:rPr lang="en" sz="4400"/>
              <a:t> SIML</a:t>
            </a:r>
            <a:endParaRPr sz="4400"/>
          </a:p>
        </p:txBody>
      </p:sp>
      <p:cxnSp>
        <p:nvCxnSpPr>
          <p:cNvPr id="589" name="Google Shape;589;p83"/>
          <p:cNvCxnSpPr/>
          <p:nvPr/>
        </p:nvCxnSpPr>
        <p:spPr>
          <a:xfrm>
            <a:off x="4018050" y="3105600"/>
            <a:ext cx="665400" cy="0"/>
          </a:xfrm>
          <a:prstGeom prst="straightConnector1">
            <a:avLst/>
          </a:prstGeom>
          <a:noFill/>
          <a:ln cap="flat" cmpd="sng" w="38100">
            <a:solidFill>
              <a:schemeClr val="dk1"/>
            </a:solidFill>
            <a:prstDash val="solid"/>
            <a:round/>
            <a:headEnd len="med" w="med" type="none"/>
            <a:tailEnd len="med" w="med" type="triangle"/>
          </a:ln>
        </p:spPr>
      </p:cxnSp>
      <p:sp>
        <p:nvSpPr>
          <p:cNvPr id="590" name="Google Shape;590;p83"/>
          <p:cNvSpPr/>
          <p:nvPr/>
        </p:nvSpPr>
        <p:spPr>
          <a:xfrm>
            <a:off x="1803588" y="2582550"/>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1" name="Google Shape;591;p83"/>
          <p:cNvCxnSpPr/>
          <p:nvPr/>
        </p:nvCxnSpPr>
        <p:spPr>
          <a:xfrm>
            <a:off x="4017250" y="3459800"/>
            <a:ext cx="908400" cy="582600"/>
          </a:xfrm>
          <a:prstGeom prst="curvedConnector3">
            <a:avLst>
              <a:gd fmla="val 50000" name="adj1"/>
            </a:avLst>
          </a:prstGeom>
          <a:noFill/>
          <a:ln cap="flat" cmpd="sng" w="38100">
            <a:solidFill>
              <a:schemeClr val="dk1"/>
            </a:solidFill>
            <a:prstDash val="solid"/>
            <a:round/>
            <a:headEnd len="med" w="med" type="none"/>
            <a:tailEnd len="med" w="med" type="triangle"/>
          </a:ln>
        </p:spPr>
      </p:cxnSp>
      <p:cxnSp>
        <p:nvCxnSpPr>
          <p:cNvPr id="592" name="Google Shape;592;p83"/>
          <p:cNvCxnSpPr/>
          <p:nvPr/>
        </p:nvCxnSpPr>
        <p:spPr>
          <a:xfrm flipH="1" rot="10800000">
            <a:off x="4017250" y="1935100"/>
            <a:ext cx="1427100" cy="754500"/>
          </a:xfrm>
          <a:prstGeom prst="curvedConnector3">
            <a:avLst>
              <a:gd fmla="val 50000" name="adj1"/>
            </a:avLst>
          </a:prstGeom>
          <a:noFill/>
          <a:ln cap="flat" cmpd="sng" w="38100">
            <a:solidFill>
              <a:schemeClr val="dk1"/>
            </a:solidFill>
            <a:prstDash val="solid"/>
            <a:round/>
            <a:headEnd len="med" w="med" type="none"/>
            <a:tailEnd len="med" w="med" type="triangle"/>
          </a:ln>
        </p:spPr>
      </p:cxnSp>
      <p:sp>
        <p:nvSpPr>
          <p:cNvPr id="593" name="Google Shape;593;p83"/>
          <p:cNvSpPr txBox="1"/>
          <p:nvPr/>
        </p:nvSpPr>
        <p:spPr>
          <a:xfrm>
            <a:off x="5515275" y="204329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Corn</a:t>
            </a:r>
            <a:endParaRPr sz="1300"/>
          </a:p>
          <a:p>
            <a:pPr indent="0" lvl="0" marL="0" rtl="0" algn="ctr">
              <a:spcBef>
                <a:spcPts val="0"/>
              </a:spcBef>
              <a:spcAft>
                <a:spcPts val="0"/>
              </a:spcAft>
              <a:buNone/>
            </a:pPr>
            <a:r>
              <a:rPr lang="en" sz="1300"/>
              <a:t>Data</a:t>
            </a:r>
            <a:endParaRPr sz="1300"/>
          </a:p>
        </p:txBody>
      </p:sp>
      <p:pic>
        <p:nvPicPr>
          <p:cNvPr id="594" name="Google Shape;594;p83"/>
          <p:cNvPicPr preferRelativeResize="0"/>
          <p:nvPr/>
        </p:nvPicPr>
        <p:blipFill rotWithShape="1">
          <a:blip r:embed="rId5">
            <a:alphaModFix/>
          </a:blip>
          <a:srcRect b="8759" l="0" r="0" t="-8760"/>
          <a:stretch/>
        </p:blipFill>
        <p:spPr>
          <a:xfrm>
            <a:off x="5557321" y="1435550"/>
            <a:ext cx="648494" cy="648494"/>
          </a:xfrm>
          <a:prstGeom prst="rect">
            <a:avLst/>
          </a:prstGeom>
          <a:noFill/>
          <a:ln>
            <a:noFill/>
          </a:ln>
        </p:spPr>
      </p:pic>
      <p:sp>
        <p:nvSpPr>
          <p:cNvPr id="595" name="Google Shape;595;p83"/>
          <p:cNvSpPr txBox="1"/>
          <p:nvPr/>
        </p:nvSpPr>
        <p:spPr>
          <a:xfrm>
            <a:off x="4782675" y="3116970"/>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Apple</a:t>
            </a:r>
            <a:endParaRPr sz="1300"/>
          </a:p>
          <a:p>
            <a:pPr indent="0" lvl="0" marL="0" rtl="0" algn="ctr">
              <a:spcBef>
                <a:spcPts val="0"/>
              </a:spcBef>
              <a:spcAft>
                <a:spcPts val="0"/>
              </a:spcAft>
              <a:buNone/>
            </a:pPr>
            <a:r>
              <a:rPr lang="en" sz="1300"/>
              <a:t>Data</a:t>
            </a:r>
            <a:endParaRPr sz="1300"/>
          </a:p>
        </p:txBody>
      </p:sp>
      <p:pic>
        <p:nvPicPr>
          <p:cNvPr id="596" name="Google Shape;596;p83"/>
          <p:cNvPicPr preferRelativeResize="0"/>
          <p:nvPr/>
        </p:nvPicPr>
        <p:blipFill rotWithShape="1">
          <a:blip r:embed="rId5">
            <a:alphaModFix/>
          </a:blip>
          <a:srcRect b="8759" l="0" r="0" t="-8760"/>
          <a:stretch/>
        </p:blipFill>
        <p:spPr>
          <a:xfrm>
            <a:off x="4824721" y="2509225"/>
            <a:ext cx="648494" cy="648494"/>
          </a:xfrm>
          <a:prstGeom prst="rect">
            <a:avLst/>
          </a:prstGeom>
          <a:noFill/>
          <a:ln>
            <a:noFill/>
          </a:ln>
        </p:spPr>
      </p:pic>
      <p:sp>
        <p:nvSpPr>
          <p:cNvPr id="597" name="Google Shape;597;p83"/>
          <p:cNvSpPr txBox="1"/>
          <p:nvPr/>
        </p:nvSpPr>
        <p:spPr>
          <a:xfrm>
            <a:off x="5014050" y="437504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House</a:t>
            </a:r>
            <a:endParaRPr sz="1300"/>
          </a:p>
          <a:p>
            <a:pPr indent="0" lvl="0" marL="0" rtl="0" algn="ctr">
              <a:spcBef>
                <a:spcPts val="0"/>
              </a:spcBef>
              <a:spcAft>
                <a:spcPts val="0"/>
              </a:spcAft>
              <a:buNone/>
            </a:pPr>
            <a:r>
              <a:rPr lang="en" sz="1300"/>
              <a:t>Data</a:t>
            </a:r>
            <a:endParaRPr sz="1300"/>
          </a:p>
        </p:txBody>
      </p:sp>
      <p:pic>
        <p:nvPicPr>
          <p:cNvPr id="598" name="Google Shape;598;p83"/>
          <p:cNvPicPr preferRelativeResize="0"/>
          <p:nvPr/>
        </p:nvPicPr>
        <p:blipFill rotWithShape="1">
          <a:blip r:embed="rId5">
            <a:alphaModFix/>
          </a:blip>
          <a:srcRect b="8759" l="0" r="0" t="-8760"/>
          <a:stretch/>
        </p:blipFill>
        <p:spPr>
          <a:xfrm>
            <a:off x="5056096" y="3767300"/>
            <a:ext cx="648494" cy="648494"/>
          </a:xfrm>
          <a:prstGeom prst="rect">
            <a:avLst/>
          </a:prstGeom>
          <a:noFill/>
          <a:ln>
            <a:noFill/>
          </a:ln>
        </p:spPr>
      </p:pic>
      <p:cxnSp>
        <p:nvCxnSpPr>
          <p:cNvPr id="599" name="Google Shape;599;p83"/>
          <p:cNvCxnSpPr/>
          <p:nvPr/>
        </p:nvCxnSpPr>
        <p:spPr>
          <a:xfrm>
            <a:off x="6247875" y="1875875"/>
            <a:ext cx="641700" cy="0"/>
          </a:xfrm>
          <a:prstGeom prst="straightConnector1">
            <a:avLst/>
          </a:prstGeom>
          <a:noFill/>
          <a:ln cap="flat" cmpd="sng" w="38100">
            <a:solidFill>
              <a:schemeClr val="dk1"/>
            </a:solidFill>
            <a:prstDash val="solid"/>
            <a:round/>
            <a:headEnd len="med" w="med" type="none"/>
            <a:tailEnd len="med" w="med" type="triangle"/>
          </a:ln>
        </p:spPr>
      </p:cxnSp>
      <p:cxnSp>
        <p:nvCxnSpPr>
          <p:cNvPr id="600" name="Google Shape;600;p83"/>
          <p:cNvCxnSpPr/>
          <p:nvPr/>
        </p:nvCxnSpPr>
        <p:spPr>
          <a:xfrm>
            <a:off x="5557325" y="3029350"/>
            <a:ext cx="1304400" cy="0"/>
          </a:xfrm>
          <a:prstGeom prst="straightConnector1">
            <a:avLst/>
          </a:prstGeom>
          <a:noFill/>
          <a:ln cap="flat" cmpd="sng" w="38100">
            <a:solidFill>
              <a:schemeClr val="dk1"/>
            </a:solidFill>
            <a:prstDash val="solid"/>
            <a:round/>
            <a:headEnd len="med" w="med" type="none"/>
            <a:tailEnd len="med" w="med" type="triangle"/>
          </a:ln>
        </p:spPr>
      </p:cxnSp>
      <p:cxnSp>
        <p:nvCxnSpPr>
          <p:cNvPr id="601" name="Google Shape;601;p83"/>
          <p:cNvCxnSpPr/>
          <p:nvPr/>
        </p:nvCxnSpPr>
        <p:spPr>
          <a:xfrm>
            <a:off x="5953025" y="4160875"/>
            <a:ext cx="936600" cy="0"/>
          </a:xfrm>
          <a:prstGeom prst="straightConnector1">
            <a:avLst/>
          </a:prstGeom>
          <a:noFill/>
          <a:ln cap="flat" cmpd="sng" w="38100">
            <a:solidFill>
              <a:schemeClr val="dk1"/>
            </a:solidFill>
            <a:prstDash val="solid"/>
            <a:round/>
            <a:headEnd len="med" w="med" type="none"/>
            <a:tailEnd len="med" w="med" type="triangle"/>
          </a:ln>
        </p:spPr>
      </p:cxnSp>
      <p:sp>
        <p:nvSpPr>
          <p:cNvPr id="602" name="Google Shape;602;p83"/>
          <p:cNvSpPr txBox="1"/>
          <p:nvPr/>
        </p:nvSpPr>
        <p:spPr>
          <a:xfrm>
            <a:off x="6804650" y="2018675"/>
            <a:ext cx="15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Predictions</a:t>
            </a:r>
            <a:endParaRPr sz="1500"/>
          </a:p>
        </p:txBody>
      </p:sp>
      <p:pic>
        <p:nvPicPr>
          <p:cNvPr id="603" name="Google Shape;603;p83"/>
          <p:cNvPicPr preferRelativeResize="0"/>
          <p:nvPr/>
        </p:nvPicPr>
        <p:blipFill rotWithShape="1">
          <a:blip r:embed="rId6">
            <a:alphaModFix/>
          </a:blip>
          <a:srcRect b="19413" l="0" r="0" t="0"/>
          <a:stretch/>
        </p:blipFill>
        <p:spPr>
          <a:xfrm>
            <a:off x="7222550" y="1428286"/>
            <a:ext cx="732601" cy="590378"/>
          </a:xfrm>
          <a:prstGeom prst="rect">
            <a:avLst/>
          </a:prstGeom>
          <a:noFill/>
          <a:ln>
            <a:noFill/>
          </a:ln>
        </p:spPr>
      </p:pic>
      <p:pic>
        <p:nvPicPr>
          <p:cNvPr id="604" name="Google Shape;604;p83"/>
          <p:cNvPicPr preferRelativeResize="0"/>
          <p:nvPr/>
        </p:nvPicPr>
        <p:blipFill rotWithShape="1">
          <a:blip r:embed="rId7">
            <a:alphaModFix/>
          </a:blip>
          <a:srcRect b="19296" l="0" r="0" t="0"/>
          <a:stretch/>
        </p:blipFill>
        <p:spPr>
          <a:xfrm>
            <a:off x="7222550" y="3795937"/>
            <a:ext cx="732601" cy="591222"/>
          </a:xfrm>
          <a:prstGeom prst="rect">
            <a:avLst/>
          </a:prstGeom>
          <a:noFill/>
          <a:ln>
            <a:noFill/>
          </a:ln>
        </p:spPr>
      </p:pic>
      <p:sp>
        <p:nvSpPr>
          <p:cNvPr id="605" name="Google Shape;605;p83"/>
          <p:cNvSpPr txBox="1"/>
          <p:nvPr/>
        </p:nvSpPr>
        <p:spPr>
          <a:xfrm>
            <a:off x="6804650" y="4383600"/>
            <a:ext cx="15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Predictions</a:t>
            </a:r>
            <a:endParaRPr sz="1500"/>
          </a:p>
        </p:txBody>
      </p:sp>
      <p:pic>
        <p:nvPicPr>
          <p:cNvPr id="606" name="Google Shape;606;p83"/>
          <p:cNvPicPr preferRelativeResize="0"/>
          <p:nvPr/>
        </p:nvPicPr>
        <p:blipFill rotWithShape="1">
          <a:blip r:embed="rId8">
            <a:alphaModFix/>
          </a:blip>
          <a:srcRect b="18982" l="0" r="0" t="0"/>
          <a:stretch/>
        </p:blipFill>
        <p:spPr>
          <a:xfrm>
            <a:off x="7188650" y="2476100"/>
            <a:ext cx="800404" cy="648499"/>
          </a:xfrm>
          <a:prstGeom prst="rect">
            <a:avLst/>
          </a:prstGeom>
          <a:noFill/>
          <a:ln>
            <a:noFill/>
          </a:ln>
        </p:spPr>
      </p:pic>
      <p:sp>
        <p:nvSpPr>
          <p:cNvPr id="607" name="Google Shape;607;p83"/>
          <p:cNvSpPr txBox="1"/>
          <p:nvPr/>
        </p:nvSpPr>
        <p:spPr>
          <a:xfrm>
            <a:off x="6804650" y="3089763"/>
            <a:ext cx="15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Predictions</a:t>
            </a:r>
            <a:endParaRPr sz="1500"/>
          </a:p>
        </p:txBody>
      </p:sp>
      <p:cxnSp>
        <p:nvCxnSpPr>
          <p:cNvPr id="608" name="Google Shape;608;p83"/>
          <p:cNvCxnSpPr/>
          <p:nvPr/>
        </p:nvCxnSpPr>
        <p:spPr>
          <a:xfrm>
            <a:off x="3830475" y="1624800"/>
            <a:ext cx="0" cy="2961600"/>
          </a:xfrm>
          <a:prstGeom prst="straightConnector1">
            <a:avLst/>
          </a:prstGeom>
          <a:noFill/>
          <a:ln cap="flat" cmpd="sng" w="76200">
            <a:solidFill>
              <a:srgbClr val="6D9EEB"/>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84"/>
          <p:cNvPicPr preferRelativeResize="0"/>
          <p:nvPr/>
        </p:nvPicPr>
        <p:blipFill rotWithShape="1">
          <a:blip r:embed="rId3">
            <a:alphaModFix/>
          </a:blip>
          <a:srcRect b="13748" l="0" r="0" t="0"/>
          <a:stretch/>
        </p:blipFill>
        <p:spPr>
          <a:xfrm>
            <a:off x="258775" y="2137725"/>
            <a:ext cx="1377950" cy="1188500"/>
          </a:xfrm>
          <a:prstGeom prst="rect">
            <a:avLst/>
          </a:prstGeom>
          <a:noFill/>
          <a:ln>
            <a:noFill/>
          </a:ln>
        </p:spPr>
      </p:pic>
      <p:pic>
        <p:nvPicPr>
          <p:cNvPr id="614" name="Google Shape;614;p84"/>
          <p:cNvPicPr preferRelativeResize="0"/>
          <p:nvPr/>
        </p:nvPicPr>
        <p:blipFill rotWithShape="1">
          <a:blip r:embed="rId4">
            <a:alphaModFix/>
          </a:blip>
          <a:srcRect b="7218" l="0" r="0" t="0"/>
          <a:stretch/>
        </p:blipFill>
        <p:spPr>
          <a:xfrm>
            <a:off x="2387150" y="2137724"/>
            <a:ext cx="1223575" cy="1188500"/>
          </a:xfrm>
          <a:prstGeom prst="rect">
            <a:avLst/>
          </a:prstGeom>
          <a:noFill/>
          <a:ln>
            <a:noFill/>
          </a:ln>
        </p:spPr>
      </p:pic>
      <p:sp>
        <p:nvSpPr>
          <p:cNvPr id="615" name="Google Shape;615;p84"/>
          <p:cNvSpPr txBox="1"/>
          <p:nvPr/>
        </p:nvSpPr>
        <p:spPr>
          <a:xfrm>
            <a:off x="276350"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616" name="Google Shape;616;p84"/>
          <p:cNvSpPr txBox="1"/>
          <p:nvPr/>
        </p:nvSpPr>
        <p:spPr>
          <a:xfrm>
            <a:off x="2327538"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617" name="Google Shape;617;p84"/>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 SIML</a:t>
            </a:r>
            <a:endParaRPr sz="4400"/>
          </a:p>
        </p:txBody>
      </p:sp>
      <p:sp>
        <p:nvSpPr>
          <p:cNvPr id="618" name="Google Shape;618;p84"/>
          <p:cNvSpPr/>
          <p:nvPr/>
        </p:nvSpPr>
        <p:spPr>
          <a:xfrm>
            <a:off x="1803588" y="2582550"/>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9" name="Google Shape;619;p84"/>
          <p:cNvCxnSpPr/>
          <p:nvPr/>
        </p:nvCxnSpPr>
        <p:spPr>
          <a:xfrm>
            <a:off x="3830475" y="1624800"/>
            <a:ext cx="0" cy="2961600"/>
          </a:xfrm>
          <a:prstGeom prst="straightConnector1">
            <a:avLst/>
          </a:prstGeom>
          <a:noFill/>
          <a:ln cap="flat" cmpd="sng" w="76200">
            <a:solidFill>
              <a:srgbClr val="6D9EEB"/>
            </a:solidFill>
            <a:prstDash val="solid"/>
            <a:round/>
            <a:headEnd len="med" w="med" type="none"/>
            <a:tailEnd len="med" w="med" type="none"/>
          </a:ln>
        </p:spPr>
      </p:cxnSp>
      <p:pic>
        <p:nvPicPr>
          <p:cNvPr id="620" name="Google Shape;620;p84"/>
          <p:cNvPicPr preferRelativeResize="0"/>
          <p:nvPr/>
        </p:nvPicPr>
        <p:blipFill rotWithShape="1">
          <a:blip r:embed="rId5">
            <a:alphaModFix/>
          </a:blip>
          <a:srcRect b="26013" l="0" r="0" t="0"/>
          <a:stretch/>
        </p:blipFill>
        <p:spPr>
          <a:xfrm>
            <a:off x="4307138" y="1978375"/>
            <a:ext cx="2037124" cy="1507200"/>
          </a:xfrm>
          <a:prstGeom prst="rect">
            <a:avLst/>
          </a:prstGeom>
          <a:noFill/>
          <a:ln>
            <a:noFill/>
          </a:ln>
        </p:spPr>
      </p:pic>
      <p:sp>
        <p:nvSpPr>
          <p:cNvPr id="621" name="Google Shape;621;p84"/>
          <p:cNvSpPr txBox="1"/>
          <p:nvPr/>
        </p:nvSpPr>
        <p:spPr>
          <a:xfrm>
            <a:off x="4378748" y="3459800"/>
            <a:ext cx="18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t>Features</a:t>
            </a:r>
            <a:endParaRPr sz="3000"/>
          </a:p>
        </p:txBody>
      </p:sp>
      <p:cxnSp>
        <p:nvCxnSpPr>
          <p:cNvPr id="622" name="Google Shape;622;p84"/>
          <p:cNvCxnSpPr/>
          <p:nvPr/>
        </p:nvCxnSpPr>
        <p:spPr>
          <a:xfrm>
            <a:off x="6763475" y="3105600"/>
            <a:ext cx="665400" cy="0"/>
          </a:xfrm>
          <a:prstGeom prst="straightConnector1">
            <a:avLst/>
          </a:prstGeom>
          <a:noFill/>
          <a:ln cap="flat" cmpd="sng" w="38100">
            <a:solidFill>
              <a:schemeClr val="dk1"/>
            </a:solidFill>
            <a:prstDash val="solid"/>
            <a:round/>
            <a:headEnd len="med" w="med" type="none"/>
            <a:tailEnd len="med" w="med" type="triangle"/>
          </a:ln>
        </p:spPr>
      </p:cxnSp>
      <p:cxnSp>
        <p:nvCxnSpPr>
          <p:cNvPr id="623" name="Google Shape;623;p84"/>
          <p:cNvCxnSpPr/>
          <p:nvPr/>
        </p:nvCxnSpPr>
        <p:spPr>
          <a:xfrm>
            <a:off x="6762675" y="3459800"/>
            <a:ext cx="908400" cy="582600"/>
          </a:xfrm>
          <a:prstGeom prst="curvedConnector3">
            <a:avLst>
              <a:gd fmla="val 50000" name="adj1"/>
            </a:avLst>
          </a:prstGeom>
          <a:noFill/>
          <a:ln cap="flat" cmpd="sng" w="38100">
            <a:solidFill>
              <a:schemeClr val="dk1"/>
            </a:solidFill>
            <a:prstDash val="solid"/>
            <a:round/>
            <a:headEnd len="med" w="med" type="none"/>
            <a:tailEnd len="med" w="med" type="triangle"/>
          </a:ln>
        </p:spPr>
      </p:cxnSp>
      <p:cxnSp>
        <p:nvCxnSpPr>
          <p:cNvPr id="624" name="Google Shape;624;p84"/>
          <p:cNvCxnSpPr/>
          <p:nvPr/>
        </p:nvCxnSpPr>
        <p:spPr>
          <a:xfrm flipH="1" rot="10800000">
            <a:off x="6762675" y="1935100"/>
            <a:ext cx="1427100" cy="754500"/>
          </a:xfrm>
          <a:prstGeom prst="curvedConnector3">
            <a:avLst>
              <a:gd fmla="val 50000" name="adj1"/>
            </a:avLst>
          </a:prstGeom>
          <a:noFill/>
          <a:ln cap="flat" cmpd="sng" w="38100">
            <a:solidFill>
              <a:schemeClr val="dk1"/>
            </a:solidFill>
            <a:prstDash val="solid"/>
            <a:round/>
            <a:headEnd len="med" w="med" type="none"/>
            <a:tailEnd len="med" w="med" type="triangle"/>
          </a:ln>
        </p:spPr>
      </p:cxnSp>
      <p:sp>
        <p:nvSpPr>
          <p:cNvPr id="625" name="Google Shape;625;p84"/>
          <p:cNvSpPr txBox="1"/>
          <p:nvPr/>
        </p:nvSpPr>
        <p:spPr>
          <a:xfrm>
            <a:off x="8260700" y="204329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Corn</a:t>
            </a:r>
            <a:endParaRPr sz="1300"/>
          </a:p>
          <a:p>
            <a:pPr indent="0" lvl="0" marL="0" rtl="0" algn="ctr">
              <a:spcBef>
                <a:spcPts val="0"/>
              </a:spcBef>
              <a:spcAft>
                <a:spcPts val="0"/>
              </a:spcAft>
              <a:buNone/>
            </a:pPr>
            <a:r>
              <a:rPr lang="en" sz="1300"/>
              <a:t>Data</a:t>
            </a:r>
            <a:endParaRPr sz="1300"/>
          </a:p>
        </p:txBody>
      </p:sp>
      <p:pic>
        <p:nvPicPr>
          <p:cNvPr id="626" name="Google Shape;626;p84"/>
          <p:cNvPicPr preferRelativeResize="0"/>
          <p:nvPr/>
        </p:nvPicPr>
        <p:blipFill rotWithShape="1">
          <a:blip r:embed="rId6">
            <a:alphaModFix/>
          </a:blip>
          <a:srcRect b="8759" l="0" r="0" t="-8760"/>
          <a:stretch/>
        </p:blipFill>
        <p:spPr>
          <a:xfrm>
            <a:off x="8302746" y="1435550"/>
            <a:ext cx="648494" cy="648494"/>
          </a:xfrm>
          <a:prstGeom prst="rect">
            <a:avLst/>
          </a:prstGeom>
          <a:noFill/>
          <a:ln>
            <a:noFill/>
          </a:ln>
        </p:spPr>
      </p:pic>
      <p:sp>
        <p:nvSpPr>
          <p:cNvPr id="627" name="Google Shape;627;p84"/>
          <p:cNvSpPr txBox="1"/>
          <p:nvPr/>
        </p:nvSpPr>
        <p:spPr>
          <a:xfrm>
            <a:off x="7528100" y="3116970"/>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Apple</a:t>
            </a:r>
            <a:endParaRPr sz="1300"/>
          </a:p>
          <a:p>
            <a:pPr indent="0" lvl="0" marL="0" rtl="0" algn="ctr">
              <a:spcBef>
                <a:spcPts val="0"/>
              </a:spcBef>
              <a:spcAft>
                <a:spcPts val="0"/>
              </a:spcAft>
              <a:buNone/>
            </a:pPr>
            <a:r>
              <a:rPr lang="en" sz="1300"/>
              <a:t>Data</a:t>
            </a:r>
            <a:endParaRPr sz="1300"/>
          </a:p>
        </p:txBody>
      </p:sp>
      <p:pic>
        <p:nvPicPr>
          <p:cNvPr id="628" name="Google Shape;628;p84"/>
          <p:cNvPicPr preferRelativeResize="0"/>
          <p:nvPr/>
        </p:nvPicPr>
        <p:blipFill rotWithShape="1">
          <a:blip r:embed="rId6">
            <a:alphaModFix/>
          </a:blip>
          <a:srcRect b="8759" l="0" r="0" t="-8760"/>
          <a:stretch/>
        </p:blipFill>
        <p:spPr>
          <a:xfrm>
            <a:off x="7570146" y="2509225"/>
            <a:ext cx="648494" cy="648494"/>
          </a:xfrm>
          <a:prstGeom prst="rect">
            <a:avLst/>
          </a:prstGeom>
          <a:noFill/>
          <a:ln>
            <a:noFill/>
          </a:ln>
        </p:spPr>
      </p:pic>
      <p:sp>
        <p:nvSpPr>
          <p:cNvPr id="629" name="Google Shape;629;p84"/>
          <p:cNvSpPr txBox="1"/>
          <p:nvPr/>
        </p:nvSpPr>
        <p:spPr>
          <a:xfrm>
            <a:off x="7759475" y="437504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House</a:t>
            </a:r>
            <a:endParaRPr sz="1300"/>
          </a:p>
          <a:p>
            <a:pPr indent="0" lvl="0" marL="0" rtl="0" algn="ctr">
              <a:spcBef>
                <a:spcPts val="0"/>
              </a:spcBef>
              <a:spcAft>
                <a:spcPts val="0"/>
              </a:spcAft>
              <a:buNone/>
            </a:pPr>
            <a:r>
              <a:rPr lang="en" sz="1300"/>
              <a:t>Data</a:t>
            </a:r>
            <a:endParaRPr sz="1300"/>
          </a:p>
        </p:txBody>
      </p:sp>
      <p:pic>
        <p:nvPicPr>
          <p:cNvPr id="630" name="Google Shape;630;p84"/>
          <p:cNvPicPr preferRelativeResize="0"/>
          <p:nvPr/>
        </p:nvPicPr>
        <p:blipFill rotWithShape="1">
          <a:blip r:embed="rId6">
            <a:alphaModFix/>
          </a:blip>
          <a:srcRect b="8759" l="0" r="0" t="-8760"/>
          <a:stretch/>
        </p:blipFill>
        <p:spPr>
          <a:xfrm>
            <a:off x="7801521" y="3767300"/>
            <a:ext cx="648494" cy="648494"/>
          </a:xfrm>
          <a:prstGeom prst="rect">
            <a:avLst/>
          </a:prstGeom>
          <a:noFill/>
          <a:ln>
            <a:noFill/>
          </a:ln>
        </p:spPr>
      </p:pic>
      <p:sp>
        <p:nvSpPr>
          <p:cNvPr id="631" name="Google Shape;631;p84"/>
          <p:cNvSpPr/>
          <p:nvPr/>
        </p:nvSpPr>
        <p:spPr>
          <a:xfrm>
            <a:off x="3830475" y="1624800"/>
            <a:ext cx="2932200" cy="2961600"/>
          </a:xfrm>
          <a:prstGeom prst="rect">
            <a:avLst/>
          </a:prstGeom>
          <a:noFill/>
          <a:ln cap="flat" cmpd="sng" w="7620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2" name="Google Shape;632;p84"/>
          <p:cNvCxnSpPr/>
          <p:nvPr/>
        </p:nvCxnSpPr>
        <p:spPr>
          <a:xfrm>
            <a:off x="9067275" y="1875875"/>
            <a:ext cx="74400" cy="0"/>
          </a:xfrm>
          <a:prstGeom prst="straightConnector1">
            <a:avLst/>
          </a:prstGeom>
          <a:noFill/>
          <a:ln cap="flat" cmpd="sng" w="38100">
            <a:solidFill>
              <a:schemeClr val="dk1"/>
            </a:solidFill>
            <a:prstDash val="solid"/>
            <a:round/>
            <a:headEnd len="med" w="med" type="none"/>
            <a:tailEnd len="med" w="med" type="none"/>
          </a:ln>
        </p:spPr>
      </p:cxnSp>
      <p:cxnSp>
        <p:nvCxnSpPr>
          <p:cNvPr id="633" name="Google Shape;633;p84"/>
          <p:cNvCxnSpPr/>
          <p:nvPr/>
        </p:nvCxnSpPr>
        <p:spPr>
          <a:xfrm>
            <a:off x="8376725" y="3029350"/>
            <a:ext cx="784800" cy="0"/>
          </a:xfrm>
          <a:prstGeom prst="straightConnector1">
            <a:avLst/>
          </a:prstGeom>
          <a:noFill/>
          <a:ln cap="flat" cmpd="sng" w="38100">
            <a:solidFill>
              <a:schemeClr val="dk1"/>
            </a:solidFill>
            <a:prstDash val="solid"/>
            <a:round/>
            <a:headEnd len="med" w="med" type="none"/>
            <a:tailEnd len="med" w="med" type="none"/>
          </a:ln>
        </p:spPr>
      </p:cxnSp>
      <p:cxnSp>
        <p:nvCxnSpPr>
          <p:cNvPr id="634" name="Google Shape;634;p84"/>
          <p:cNvCxnSpPr/>
          <p:nvPr/>
        </p:nvCxnSpPr>
        <p:spPr>
          <a:xfrm>
            <a:off x="8613125" y="4170750"/>
            <a:ext cx="548400" cy="0"/>
          </a:xfrm>
          <a:prstGeom prst="straightConnector1">
            <a:avLst/>
          </a:prstGeom>
          <a:noFill/>
          <a:ln cap="flat" cmpd="sng" w="38100">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5"/>
          <p:cNvSpPr/>
          <p:nvPr/>
        </p:nvSpPr>
        <p:spPr>
          <a:xfrm>
            <a:off x="3830475" y="1624800"/>
            <a:ext cx="2932200" cy="2961600"/>
          </a:xfrm>
          <a:prstGeom prst="rect">
            <a:avLst/>
          </a:prstGeom>
          <a:noFill/>
          <a:ln cap="flat" cmpd="sng" w="7620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0" name="Google Shape;640;p85"/>
          <p:cNvPicPr preferRelativeResize="0"/>
          <p:nvPr/>
        </p:nvPicPr>
        <p:blipFill rotWithShape="1">
          <a:blip r:embed="rId3">
            <a:alphaModFix/>
          </a:blip>
          <a:srcRect b="13748" l="0" r="0" t="0"/>
          <a:stretch/>
        </p:blipFill>
        <p:spPr>
          <a:xfrm>
            <a:off x="258775" y="2137725"/>
            <a:ext cx="1377950" cy="1188500"/>
          </a:xfrm>
          <a:prstGeom prst="rect">
            <a:avLst/>
          </a:prstGeom>
          <a:noFill/>
          <a:ln>
            <a:noFill/>
          </a:ln>
        </p:spPr>
      </p:pic>
      <p:pic>
        <p:nvPicPr>
          <p:cNvPr id="641" name="Google Shape;641;p85"/>
          <p:cNvPicPr preferRelativeResize="0"/>
          <p:nvPr/>
        </p:nvPicPr>
        <p:blipFill rotWithShape="1">
          <a:blip r:embed="rId4">
            <a:alphaModFix/>
          </a:blip>
          <a:srcRect b="7218" l="0" r="0" t="0"/>
          <a:stretch/>
        </p:blipFill>
        <p:spPr>
          <a:xfrm>
            <a:off x="2387150" y="2137724"/>
            <a:ext cx="1223575" cy="1188500"/>
          </a:xfrm>
          <a:prstGeom prst="rect">
            <a:avLst/>
          </a:prstGeom>
          <a:noFill/>
          <a:ln>
            <a:noFill/>
          </a:ln>
        </p:spPr>
      </p:pic>
      <p:sp>
        <p:nvSpPr>
          <p:cNvPr id="642" name="Google Shape;642;p85"/>
          <p:cNvSpPr txBox="1"/>
          <p:nvPr/>
        </p:nvSpPr>
        <p:spPr>
          <a:xfrm>
            <a:off x="276350"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643" name="Google Shape;643;p85"/>
          <p:cNvSpPr txBox="1"/>
          <p:nvPr/>
        </p:nvSpPr>
        <p:spPr>
          <a:xfrm>
            <a:off x="2327538" y="34598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644" name="Google Shape;644;p85"/>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 SIML</a:t>
            </a:r>
            <a:endParaRPr sz="4400"/>
          </a:p>
        </p:txBody>
      </p:sp>
      <p:sp>
        <p:nvSpPr>
          <p:cNvPr id="645" name="Google Shape;645;p85"/>
          <p:cNvSpPr/>
          <p:nvPr/>
        </p:nvSpPr>
        <p:spPr>
          <a:xfrm>
            <a:off x="1803588" y="2582550"/>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6" name="Google Shape;646;p85"/>
          <p:cNvCxnSpPr/>
          <p:nvPr/>
        </p:nvCxnSpPr>
        <p:spPr>
          <a:xfrm>
            <a:off x="3830475" y="1624800"/>
            <a:ext cx="0" cy="2961600"/>
          </a:xfrm>
          <a:prstGeom prst="straightConnector1">
            <a:avLst/>
          </a:prstGeom>
          <a:noFill/>
          <a:ln cap="flat" cmpd="sng" w="76200">
            <a:solidFill>
              <a:srgbClr val="6D9EEB"/>
            </a:solidFill>
            <a:prstDash val="solid"/>
            <a:round/>
            <a:headEnd len="med" w="med" type="none"/>
            <a:tailEnd len="med" w="med" type="none"/>
          </a:ln>
        </p:spPr>
      </p:cxnSp>
      <p:pic>
        <p:nvPicPr>
          <p:cNvPr id="647" name="Google Shape;647;p85"/>
          <p:cNvPicPr preferRelativeResize="0"/>
          <p:nvPr/>
        </p:nvPicPr>
        <p:blipFill rotWithShape="1">
          <a:blip r:embed="rId5">
            <a:alphaModFix/>
          </a:blip>
          <a:srcRect b="26013" l="0" r="0" t="0"/>
          <a:stretch/>
        </p:blipFill>
        <p:spPr>
          <a:xfrm>
            <a:off x="4307138" y="1978375"/>
            <a:ext cx="2037124" cy="1507200"/>
          </a:xfrm>
          <a:prstGeom prst="rect">
            <a:avLst/>
          </a:prstGeom>
          <a:noFill/>
          <a:ln>
            <a:noFill/>
          </a:ln>
        </p:spPr>
      </p:pic>
      <p:sp>
        <p:nvSpPr>
          <p:cNvPr id="648" name="Google Shape;648;p85"/>
          <p:cNvSpPr txBox="1"/>
          <p:nvPr/>
        </p:nvSpPr>
        <p:spPr>
          <a:xfrm>
            <a:off x="4011848" y="3427850"/>
            <a:ext cx="26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t>Tabular Data</a:t>
            </a:r>
            <a:endParaRPr sz="3000"/>
          </a:p>
        </p:txBody>
      </p:sp>
      <p:cxnSp>
        <p:nvCxnSpPr>
          <p:cNvPr id="649" name="Google Shape;649;p85"/>
          <p:cNvCxnSpPr/>
          <p:nvPr/>
        </p:nvCxnSpPr>
        <p:spPr>
          <a:xfrm>
            <a:off x="6763475" y="3105600"/>
            <a:ext cx="665400" cy="0"/>
          </a:xfrm>
          <a:prstGeom prst="straightConnector1">
            <a:avLst/>
          </a:prstGeom>
          <a:noFill/>
          <a:ln cap="flat" cmpd="sng" w="38100">
            <a:solidFill>
              <a:schemeClr val="dk1"/>
            </a:solidFill>
            <a:prstDash val="solid"/>
            <a:round/>
            <a:headEnd len="med" w="med" type="none"/>
            <a:tailEnd len="med" w="med" type="triangle"/>
          </a:ln>
        </p:spPr>
      </p:cxnSp>
      <p:cxnSp>
        <p:nvCxnSpPr>
          <p:cNvPr id="650" name="Google Shape;650;p85"/>
          <p:cNvCxnSpPr/>
          <p:nvPr/>
        </p:nvCxnSpPr>
        <p:spPr>
          <a:xfrm>
            <a:off x="6762675" y="3459800"/>
            <a:ext cx="908400" cy="582600"/>
          </a:xfrm>
          <a:prstGeom prst="curvedConnector3">
            <a:avLst>
              <a:gd fmla="val 50000" name="adj1"/>
            </a:avLst>
          </a:prstGeom>
          <a:noFill/>
          <a:ln cap="flat" cmpd="sng" w="38100">
            <a:solidFill>
              <a:schemeClr val="dk1"/>
            </a:solidFill>
            <a:prstDash val="solid"/>
            <a:round/>
            <a:headEnd len="med" w="med" type="none"/>
            <a:tailEnd len="med" w="med" type="triangle"/>
          </a:ln>
        </p:spPr>
      </p:cxnSp>
      <p:cxnSp>
        <p:nvCxnSpPr>
          <p:cNvPr id="651" name="Google Shape;651;p85"/>
          <p:cNvCxnSpPr/>
          <p:nvPr/>
        </p:nvCxnSpPr>
        <p:spPr>
          <a:xfrm flipH="1" rot="10800000">
            <a:off x="6762675" y="1935100"/>
            <a:ext cx="1427100" cy="754500"/>
          </a:xfrm>
          <a:prstGeom prst="curvedConnector3">
            <a:avLst>
              <a:gd fmla="val 50000" name="adj1"/>
            </a:avLst>
          </a:prstGeom>
          <a:noFill/>
          <a:ln cap="flat" cmpd="sng" w="38100">
            <a:solidFill>
              <a:schemeClr val="dk1"/>
            </a:solidFill>
            <a:prstDash val="solid"/>
            <a:round/>
            <a:headEnd len="med" w="med" type="none"/>
            <a:tailEnd len="med" w="med" type="triangle"/>
          </a:ln>
        </p:spPr>
      </p:cxnSp>
      <p:sp>
        <p:nvSpPr>
          <p:cNvPr id="652" name="Google Shape;652;p85"/>
          <p:cNvSpPr txBox="1"/>
          <p:nvPr/>
        </p:nvSpPr>
        <p:spPr>
          <a:xfrm>
            <a:off x="8260700" y="204329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Corn</a:t>
            </a:r>
            <a:endParaRPr sz="1300"/>
          </a:p>
          <a:p>
            <a:pPr indent="0" lvl="0" marL="0" rtl="0" algn="ctr">
              <a:spcBef>
                <a:spcPts val="0"/>
              </a:spcBef>
              <a:spcAft>
                <a:spcPts val="0"/>
              </a:spcAft>
              <a:buNone/>
            </a:pPr>
            <a:r>
              <a:rPr lang="en" sz="1300"/>
              <a:t>Data</a:t>
            </a:r>
            <a:endParaRPr sz="1300"/>
          </a:p>
        </p:txBody>
      </p:sp>
      <p:pic>
        <p:nvPicPr>
          <p:cNvPr id="653" name="Google Shape;653;p85"/>
          <p:cNvPicPr preferRelativeResize="0"/>
          <p:nvPr/>
        </p:nvPicPr>
        <p:blipFill rotWithShape="1">
          <a:blip r:embed="rId6">
            <a:alphaModFix/>
          </a:blip>
          <a:srcRect b="8759" l="0" r="0" t="-8760"/>
          <a:stretch/>
        </p:blipFill>
        <p:spPr>
          <a:xfrm>
            <a:off x="8302746" y="1435550"/>
            <a:ext cx="648494" cy="648494"/>
          </a:xfrm>
          <a:prstGeom prst="rect">
            <a:avLst/>
          </a:prstGeom>
          <a:noFill/>
          <a:ln>
            <a:noFill/>
          </a:ln>
        </p:spPr>
      </p:pic>
      <p:sp>
        <p:nvSpPr>
          <p:cNvPr id="654" name="Google Shape;654;p85"/>
          <p:cNvSpPr txBox="1"/>
          <p:nvPr/>
        </p:nvSpPr>
        <p:spPr>
          <a:xfrm>
            <a:off x="7528100" y="3116970"/>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Apple</a:t>
            </a:r>
            <a:endParaRPr sz="1300"/>
          </a:p>
          <a:p>
            <a:pPr indent="0" lvl="0" marL="0" rtl="0" algn="ctr">
              <a:spcBef>
                <a:spcPts val="0"/>
              </a:spcBef>
              <a:spcAft>
                <a:spcPts val="0"/>
              </a:spcAft>
              <a:buNone/>
            </a:pPr>
            <a:r>
              <a:rPr lang="en" sz="1300"/>
              <a:t>Data</a:t>
            </a:r>
            <a:endParaRPr sz="1300"/>
          </a:p>
        </p:txBody>
      </p:sp>
      <p:pic>
        <p:nvPicPr>
          <p:cNvPr id="655" name="Google Shape;655;p85"/>
          <p:cNvPicPr preferRelativeResize="0"/>
          <p:nvPr/>
        </p:nvPicPr>
        <p:blipFill rotWithShape="1">
          <a:blip r:embed="rId6">
            <a:alphaModFix/>
          </a:blip>
          <a:srcRect b="8759" l="0" r="0" t="-8760"/>
          <a:stretch/>
        </p:blipFill>
        <p:spPr>
          <a:xfrm>
            <a:off x="7570146" y="2509225"/>
            <a:ext cx="648494" cy="648494"/>
          </a:xfrm>
          <a:prstGeom prst="rect">
            <a:avLst/>
          </a:prstGeom>
          <a:noFill/>
          <a:ln>
            <a:noFill/>
          </a:ln>
        </p:spPr>
      </p:pic>
      <p:sp>
        <p:nvSpPr>
          <p:cNvPr id="656" name="Google Shape;656;p85"/>
          <p:cNvSpPr txBox="1"/>
          <p:nvPr/>
        </p:nvSpPr>
        <p:spPr>
          <a:xfrm>
            <a:off x="7759475" y="4375045"/>
            <a:ext cx="732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House</a:t>
            </a:r>
            <a:endParaRPr sz="1300"/>
          </a:p>
          <a:p>
            <a:pPr indent="0" lvl="0" marL="0" rtl="0" algn="ctr">
              <a:spcBef>
                <a:spcPts val="0"/>
              </a:spcBef>
              <a:spcAft>
                <a:spcPts val="0"/>
              </a:spcAft>
              <a:buNone/>
            </a:pPr>
            <a:r>
              <a:rPr lang="en" sz="1300"/>
              <a:t>Data</a:t>
            </a:r>
            <a:endParaRPr sz="1300"/>
          </a:p>
        </p:txBody>
      </p:sp>
      <p:pic>
        <p:nvPicPr>
          <p:cNvPr id="657" name="Google Shape;657;p85"/>
          <p:cNvPicPr preferRelativeResize="0"/>
          <p:nvPr/>
        </p:nvPicPr>
        <p:blipFill rotWithShape="1">
          <a:blip r:embed="rId6">
            <a:alphaModFix/>
          </a:blip>
          <a:srcRect b="8759" l="0" r="0" t="-8760"/>
          <a:stretch/>
        </p:blipFill>
        <p:spPr>
          <a:xfrm>
            <a:off x="7801521" y="3767300"/>
            <a:ext cx="648494" cy="648494"/>
          </a:xfrm>
          <a:prstGeom prst="rect">
            <a:avLst/>
          </a:prstGeom>
          <a:noFill/>
          <a:ln>
            <a:noFill/>
          </a:ln>
        </p:spPr>
      </p:pic>
      <p:cxnSp>
        <p:nvCxnSpPr>
          <p:cNvPr id="658" name="Google Shape;658;p85"/>
          <p:cNvCxnSpPr/>
          <p:nvPr/>
        </p:nvCxnSpPr>
        <p:spPr>
          <a:xfrm>
            <a:off x="9067275" y="1875875"/>
            <a:ext cx="74400" cy="0"/>
          </a:xfrm>
          <a:prstGeom prst="straightConnector1">
            <a:avLst/>
          </a:prstGeom>
          <a:noFill/>
          <a:ln cap="flat" cmpd="sng" w="38100">
            <a:solidFill>
              <a:schemeClr val="dk1"/>
            </a:solidFill>
            <a:prstDash val="solid"/>
            <a:round/>
            <a:headEnd len="med" w="med" type="none"/>
            <a:tailEnd len="med" w="med" type="none"/>
          </a:ln>
        </p:spPr>
      </p:cxnSp>
      <p:cxnSp>
        <p:nvCxnSpPr>
          <p:cNvPr id="659" name="Google Shape;659;p85"/>
          <p:cNvCxnSpPr/>
          <p:nvPr/>
        </p:nvCxnSpPr>
        <p:spPr>
          <a:xfrm>
            <a:off x="8376725" y="3029350"/>
            <a:ext cx="784800" cy="0"/>
          </a:xfrm>
          <a:prstGeom prst="straightConnector1">
            <a:avLst/>
          </a:prstGeom>
          <a:noFill/>
          <a:ln cap="flat" cmpd="sng" w="38100">
            <a:solidFill>
              <a:schemeClr val="dk1"/>
            </a:solidFill>
            <a:prstDash val="solid"/>
            <a:round/>
            <a:headEnd len="med" w="med" type="none"/>
            <a:tailEnd len="med" w="med" type="none"/>
          </a:ln>
        </p:spPr>
      </p:cxnSp>
      <p:cxnSp>
        <p:nvCxnSpPr>
          <p:cNvPr id="660" name="Google Shape;660;p85"/>
          <p:cNvCxnSpPr/>
          <p:nvPr/>
        </p:nvCxnSpPr>
        <p:spPr>
          <a:xfrm>
            <a:off x="8613125" y="4170750"/>
            <a:ext cx="548400" cy="0"/>
          </a:xfrm>
          <a:prstGeom prst="straightConnector1">
            <a:avLst/>
          </a:prstGeom>
          <a:noFill/>
          <a:ln cap="flat" cmpd="sng" w="38100">
            <a:solidFill>
              <a:schemeClr val="dk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6"/>
          <p:cNvSpPr/>
          <p:nvPr/>
        </p:nvSpPr>
        <p:spPr>
          <a:xfrm>
            <a:off x="1022825" y="1674150"/>
            <a:ext cx="2932200" cy="2961600"/>
          </a:xfrm>
          <a:prstGeom prst="rect">
            <a:avLst/>
          </a:prstGeom>
          <a:noFill/>
          <a:ln cap="flat" cmpd="sng" w="7620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6"/>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 SIML</a:t>
            </a:r>
            <a:endParaRPr sz="4400"/>
          </a:p>
        </p:txBody>
      </p:sp>
      <p:pic>
        <p:nvPicPr>
          <p:cNvPr id="667" name="Google Shape;667;p86"/>
          <p:cNvPicPr preferRelativeResize="0"/>
          <p:nvPr/>
        </p:nvPicPr>
        <p:blipFill rotWithShape="1">
          <a:blip r:embed="rId3">
            <a:alphaModFix/>
          </a:blip>
          <a:srcRect b="26013" l="0" r="0" t="0"/>
          <a:stretch/>
        </p:blipFill>
        <p:spPr>
          <a:xfrm>
            <a:off x="1470363" y="2090988"/>
            <a:ext cx="2037124" cy="1507200"/>
          </a:xfrm>
          <a:prstGeom prst="rect">
            <a:avLst/>
          </a:prstGeom>
          <a:noFill/>
          <a:ln>
            <a:noFill/>
          </a:ln>
        </p:spPr>
      </p:pic>
      <p:sp>
        <p:nvSpPr>
          <p:cNvPr id="668" name="Google Shape;668;p86"/>
          <p:cNvSpPr txBox="1"/>
          <p:nvPr/>
        </p:nvSpPr>
        <p:spPr>
          <a:xfrm>
            <a:off x="1541973" y="3572413"/>
            <a:ext cx="18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t>Features</a:t>
            </a:r>
            <a:endParaRPr sz="3000"/>
          </a:p>
        </p:txBody>
      </p:sp>
      <p:sp>
        <p:nvSpPr>
          <p:cNvPr id="669" name="Google Shape;669;p86"/>
          <p:cNvSpPr txBox="1"/>
          <p:nvPr/>
        </p:nvSpPr>
        <p:spPr>
          <a:xfrm>
            <a:off x="4442550" y="1609225"/>
            <a:ext cx="4526100" cy="302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Features </a:t>
            </a:r>
            <a:r>
              <a:rPr lang="en"/>
              <a:t>represent</a:t>
            </a:r>
            <a:r>
              <a:rPr lang="en"/>
              <a:t> what is present within a </a:t>
            </a:r>
            <a:r>
              <a:rPr lang="en"/>
              <a:t>satellite</a:t>
            </a:r>
            <a:r>
              <a:rPr lang="en"/>
              <a:t> image.</a:t>
            </a:r>
            <a:endParaRPr/>
          </a:p>
          <a:p>
            <a:pPr indent="-317500" lvl="0" marL="457200" rtl="0" algn="l">
              <a:lnSpc>
                <a:spcPct val="115000"/>
              </a:lnSpc>
              <a:spcBef>
                <a:spcPts val="0"/>
              </a:spcBef>
              <a:spcAft>
                <a:spcPts val="0"/>
              </a:spcAft>
              <a:buSzPts val="1400"/>
              <a:buChar char="●"/>
            </a:pPr>
            <a:r>
              <a:rPr lang="en"/>
              <a:t>Features are easier to work with than </a:t>
            </a:r>
            <a:r>
              <a:rPr lang="en"/>
              <a:t>satellite</a:t>
            </a:r>
            <a:r>
              <a:rPr lang="en"/>
              <a:t> images.</a:t>
            </a:r>
            <a:endParaRPr/>
          </a:p>
          <a:p>
            <a:pPr indent="-317500" lvl="0" marL="457200" rtl="0" algn="l">
              <a:lnSpc>
                <a:spcPct val="115000"/>
              </a:lnSpc>
              <a:spcBef>
                <a:spcPts val="0"/>
              </a:spcBef>
              <a:spcAft>
                <a:spcPts val="0"/>
              </a:spcAft>
              <a:buSzPts val="1400"/>
              <a:buChar char="●"/>
            </a:pPr>
            <a:r>
              <a:rPr lang="en"/>
              <a:t>More people know how to work with features than know how to work with </a:t>
            </a:r>
            <a:r>
              <a:rPr lang="en"/>
              <a:t>satellite</a:t>
            </a:r>
            <a:r>
              <a:rPr lang="en"/>
              <a:t> images.</a:t>
            </a:r>
            <a:endParaRPr/>
          </a:p>
          <a:p>
            <a:pPr indent="-317500" lvl="0" marL="457200" rtl="0" algn="l">
              <a:lnSpc>
                <a:spcPct val="115000"/>
              </a:lnSpc>
              <a:spcBef>
                <a:spcPts val="0"/>
              </a:spcBef>
              <a:spcAft>
                <a:spcPts val="0"/>
              </a:spcAft>
              <a:buSzPts val="1400"/>
              <a:buChar char="●"/>
            </a:pPr>
            <a:r>
              <a:rPr lang="en"/>
              <a:t>The same features can be used by multiple people for multiple prediction tasks.</a:t>
            </a:r>
            <a:endParaRPr/>
          </a:p>
          <a:p>
            <a:pPr indent="-317500" lvl="0" marL="457200" rtl="0" algn="l">
              <a:lnSpc>
                <a:spcPct val="115000"/>
              </a:lnSpc>
              <a:spcBef>
                <a:spcPts val="0"/>
              </a:spcBef>
              <a:spcAft>
                <a:spcPts val="0"/>
              </a:spcAft>
              <a:buSzPts val="1400"/>
              <a:buChar char="●"/>
            </a:pPr>
            <a:r>
              <a:rPr lang="en"/>
              <a:t>Features have comparable predictive power to alternative </a:t>
            </a:r>
            <a:r>
              <a:rPr lang="en"/>
              <a:t>techniques.</a:t>
            </a:r>
            <a:endParaRPr/>
          </a:p>
          <a:p>
            <a:pPr indent="-317500" lvl="0" marL="457200" rtl="0" algn="l">
              <a:lnSpc>
                <a:spcPct val="115000"/>
              </a:lnSpc>
              <a:spcBef>
                <a:spcPts val="0"/>
              </a:spcBef>
              <a:spcAft>
                <a:spcPts val="0"/>
              </a:spcAft>
              <a:buSzPts val="1400"/>
              <a:buChar char="●"/>
            </a:pPr>
            <a:r>
              <a:rPr lang="en"/>
              <a:t>Low marginal cost for iteration.</a:t>
            </a:r>
            <a:endParaRPr/>
          </a:p>
          <a:p>
            <a:pPr indent="-317500" lvl="0" marL="457200" rtl="0" algn="l">
              <a:lnSpc>
                <a:spcPct val="115000"/>
              </a:lnSpc>
              <a:spcBef>
                <a:spcPts val="0"/>
              </a:spcBef>
              <a:spcAft>
                <a:spcPts val="0"/>
              </a:spcAft>
              <a:buSzPts val="1400"/>
              <a:buChar char="●"/>
            </a:pPr>
            <a:r>
              <a:rPr lang="en"/>
              <a:t>Cost for model creation is much smaller.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87"/>
          <p:cNvPicPr preferRelativeResize="0"/>
          <p:nvPr/>
        </p:nvPicPr>
        <p:blipFill>
          <a:blip r:embed="rId3">
            <a:alphaModFix/>
          </a:blip>
          <a:stretch>
            <a:fillRect/>
          </a:stretch>
        </p:blipFill>
        <p:spPr>
          <a:xfrm>
            <a:off x="1076325" y="533400"/>
            <a:ext cx="6991350" cy="4076700"/>
          </a:xfrm>
          <a:prstGeom prst="rect">
            <a:avLst/>
          </a:prstGeom>
          <a:noFill/>
          <a:ln>
            <a:noFill/>
          </a:ln>
        </p:spPr>
      </p:pic>
      <p:sp>
        <p:nvSpPr>
          <p:cNvPr id="675" name="Google Shape;675;p87"/>
          <p:cNvSpPr txBox="1"/>
          <p:nvPr/>
        </p:nvSpPr>
        <p:spPr>
          <a:xfrm>
            <a:off x="3478500" y="4961400"/>
            <a:ext cx="5665500" cy="1821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700"/>
              <a:t>Safe Software: https://docs.safe.com/fme/2020.0/html/FME_Desktop_Documentation/FME_Workbench/!FME_Geometry/Raster.htm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p88"/>
          <p:cNvPicPr preferRelativeResize="0"/>
          <p:nvPr/>
        </p:nvPicPr>
        <p:blipFill>
          <a:blip r:embed="rId3">
            <a:alphaModFix/>
          </a:blip>
          <a:stretch>
            <a:fillRect/>
          </a:stretch>
        </p:blipFill>
        <p:spPr>
          <a:xfrm>
            <a:off x="152400" y="152400"/>
            <a:ext cx="8744639"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9"/>
          <p:cNvSpPr/>
          <p:nvPr/>
        </p:nvSpPr>
        <p:spPr>
          <a:xfrm>
            <a:off x="5870875" y="762000"/>
            <a:ext cx="1229700" cy="3688800"/>
          </a:xfrm>
          <a:prstGeom prst="rect">
            <a:avLst/>
          </a:pr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6" name="Google Shape;686;p89"/>
          <p:cNvPicPr preferRelativeResize="0"/>
          <p:nvPr/>
        </p:nvPicPr>
        <p:blipFill>
          <a:blip r:embed="rId3">
            <a:alphaModFix/>
          </a:blip>
          <a:stretch>
            <a:fillRect/>
          </a:stretch>
        </p:blipFill>
        <p:spPr>
          <a:xfrm>
            <a:off x="292250" y="1146888"/>
            <a:ext cx="4887150" cy="2849725"/>
          </a:xfrm>
          <a:prstGeom prst="rect">
            <a:avLst/>
          </a:prstGeom>
          <a:noFill/>
          <a:ln>
            <a:noFill/>
          </a:ln>
        </p:spPr>
      </p:pic>
      <p:pic>
        <p:nvPicPr>
          <p:cNvPr id="687" name="Google Shape;687;p89"/>
          <p:cNvPicPr preferRelativeResize="0"/>
          <p:nvPr/>
        </p:nvPicPr>
        <p:blipFill>
          <a:blip r:embed="rId4">
            <a:alphaModFix/>
          </a:blip>
          <a:stretch>
            <a:fillRect/>
          </a:stretch>
        </p:blipFill>
        <p:spPr>
          <a:xfrm>
            <a:off x="6057250" y="2134425"/>
            <a:ext cx="874625" cy="874625"/>
          </a:xfrm>
          <a:prstGeom prst="rect">
            <a:avLst/>
          </a:prstGeom>
          <a:noFill/>
          <a:ln>
            <a:noFill/>
          </a:ln>
        </p:spPr>
      </p:pic>
      <p:pic>
        <p:nvPicPr>
          <p:cNvPr id="688" name="Google Shape;688;p89"/>
          <p:cNvPicPr preferRelativeResize="0"/>
          <p:nvPr/>
        </p:nvPicPr>
        <p:blipFill>
          <a:blip r:embed="rId5">
            <a:alphaModFix/>
          </a:blip>
          <a:stretch>
            <a:fillRect/>
          </a:stretch>
        </p:blipFill>
        <p:spPr>
          <a:xfrm>
            <a:off x="6057250" y="913650"/>
            <a:ext cx="874625" cy="852759"/>
          </a:xfrm>
          <a:prstGeom prst="rect">
            <a:avLst/>
          </a:prstGeom>
          <a:noFill/>
          <a:ln>
            <a:noFill/>
          </a:ln>
        </p:spPr>
      </p:pic>
      <p:pic>
        <p:nvPicPr>
          <p:cNvPr id="689" name="Google Shape;689;p89"/>
          <p:cNvPicPr preferRelativeResize="0"/>
          <p:nvPr/>
        </p:nvPicPr>
        <p:blipFill>
          <a:blip r:embed="rId6">
            <a:alphaModFix/>
          </a:blip>
          <a:stretch>
            <a:fillRect/>
          </a:stretch>
        </p:blipFill>
        <p:spPr>
          <a:xfrm>
            <a:off x="6057249" y="3377075"/>
            <a:ext cx="874625" cy="892475"/>
          </a:xfrm>
          <a:prstGeom prst="rect">
            <a:avLst/>
          </a:prstGeom>
          <a:noFill/>
          <a:ln>
            <a:noFill/>
          </a:ln>
        </p:spPr>
      </p:pic>
      <p:sp>
        <p:nvSpPr>
          <p:cNvPr id="690" name="Google Shape;690;p89"/>
          <p:cNvSpPr txBox="1"/>
          <p:nvPr/>
        </p:nvSpPr>
        <p:spPr>
          <a:xfrm>
            <a:off x="7201375" y="1047513"/>
            <a:ext cx="1413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CC0000"/>
                </a:solidFill>
              </a:rPr>
              <a:t>Field</a:t>
            </a:r>
            <a:endParaRPr b="1" sz="2600">
              <a:solidFill>
                <a:srgbClr val="CC0000"/>
              </a:solidFill>
            </a:endParaRPr>
          </a:p>
        </p:txBody>
      </p:sp>
      <p:sp>
        <p:nvSpPr>
          <p:cNvPr id="691" name="Google Shape;691;p89"/>
          <p:cNvSpPr txBox="1"/>
          <p:nvPr/>
        </p:nvSpPr>
        <p:spPr>
          <a:xfrm>
            <a:off x="7201375" y="2298525"/>
            <a:ext cx="1413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38761D"/>
                </a:solidFill>
              </a:rPr>
              <a:t>Tree</a:t>
            </a:r>
            <a:endParaRPr b="1" sz="2600">
              <a:solidFill>
                <a:srgbClr val="38761D"/>
              </a:solidFill>
            </a:endParaRPr>
          </a:p>
        </p:txBody>
      </p:sp>
      <p:sp>
        <p:nvSpPr>
          <p:cNvPr id="692" name="Google Shape;692;p89"/>
          <p:cNvSpPr txBox="1"/>
          <p:nvPr/>
        </p:nvSpPr>
        <p:spPr>
          <a:xfrm>
            <a:off x="7201375" y="3330700"/>
            <a:ext cx="1413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1155CC"/>
                </a:solidFill>
              </a:rPr>
              <a:t>Water</a:t>
            </a:r>
            <a:r>
              <a:rPr b="1" lang="en" sz="2600"/>
              <a:t> </a:t>
            </a:r>
            <a:r>
              <a:rPr b="1" lang="en" sz="2600">
                <a:solidFill>
                  <a:srgbClr val="38761D"/>
                </a:solidFill>
              </a:rPr>
              <a:t>Tree</a:t>
            </a:r>
            <a:endParaRPr b="1" sz="2600">
              <a:solidFill>
                <a:srgbClr val="38761D"/>
              </a:solidFill>
            </a:endParaRPr>
          </a:p>
        </p:txBody>
      </p:sp>
      <p:sp>
        <p:nvSpPr>
          <p:cNvPr id="693" name="Google Shape;693;p89"/>
          <p:cNvSpPr txBox="1"/>
          <p:nvPr/>
        </p:nvSpPr>
        <p:spPr>
          <a:xfrm>
            <a:off x="7201375" y="3538600"/>
            <a:ext cx="1835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A61C00"/>
                </a:solidFill>
              </a:rPr>
              <a:t>A</a:t>
            </a:r>
            <a:r>
              <a:rPr b="1" lang="en" sz="2500">
                <a:solidFill>
                  <a:srgbClr val="CC0000"/>
                </a:solidFill>
              </a:rPr>
              <a:t>n</a:t>
            </a:r>
            <a:r>
              <a:rPr b="1" lang="en" sz="2500">
                <a:solidFill>
                  <a:srgbClr val="E69138"/>
                </a:solidFill>
              </a:rPr>
              <a:t>y</a:t>
            </a:r>
            <a:r>
              <a:rPr b="1" lang="en" sz="2500">
                <a:solidFill>
                  <a:srgbClr val="6AA84F"/>
                </a:solidFill>
              </a:rPr>
              <a:t>t</a:t>
            </a:r>
            <a:r>
              <a:rPr b="1" lang="en" sz="2500">
                <a:solidFill>
                  <a:srgbClr val="45818E"/>
                </a:solidFill>
              </a:rPr>
              <a:t>h</a:t>
            </a:r>
            <a:r>
              <a:rPr b="1" lang="en" sz="2500">
                <a:solidFill>
                  <a:srgbClr val="3C78D8"/>
                </a:solidFill>
              </a:rPr>
              <a:t>i</a:t>
            </a:r>
            <a:r>
              <a:rPr b="1" lang="en" sz="2500">
                <a:solidFill>
                  <a:srgbClr val="3D85C6"/>
                </a:solidFill>
              </a:rPr>
              <a:t>n</a:t>
            </a:r>
            <a:r>
              <a:rPr b="1" lang="en" sz="2500">
                <a:solidFill>
                  <a:srgbClr val="674EA7"/>
                </a:solidFill>
              </a:rPr>
              <a:t>g</a:t>
            </a:r>
            <a:endParaRPr b="1" sz="2100"/>
          </a:p>
        </p:txBody>
      </p:sp>
      <p:sp>
        <p:nvSpPr>
          <p:cNvPr id="694" name="Google Shape;694;p89"/>
          <p:cNvSpPr txBox="1"/>
          <p:nvPr/>
        </p:nvSpPr>
        <p:spPr>
          <a:xfrm>
            <a:off x="5576867" y="177000"/>
            <a:ext cx="1835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t>Patches</a:t>
            </a:r>
            <a:endParaRPr b="1" sz="2600"/>
          </a:p>
        </p:txBody>
      </p:sp>
      <p:sp>
        <p:nvSpPr>
          <p:cNvPr id="695" name="Google Shape;695;p89"/>
          <p:cNvSpPr txBox="1"/>
          <p:nvPr/>
        </p:nvSpPr>
        <p:spPr>
          <a:xfrm>
            <a:off x="3478500" y="4961400"/>
            <a:ext cx="5665500" cy="1821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700"/>
              <a:t>Safe Software: https://docs.safe.com/fme/2020.0/html/FME_Desktop_Documentation/FME_Workbench/!FME_Geometry/Raster.htm</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
                                        <p:tgtEl>
                                          <p:spTgt spid="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692"/>
                                        </p:tgtEl>
                                      </p:cBhvr>
                                    </p:animEffect>
                                    <p:set>
                                      <p:cBhvr>
                                        <p:cTn dur="1" fill="hold">
                                          <p:stCondLst>
                                            <p:cond delay="0"/>
                                          </p:stCondLst>
                                        </p:cTn>
                                        <p:tgtEl>
                                          <p:spTgt spid="692"/>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90"/>
          <p:cNvPicPr preferRelativeResize="0"/>
          <p:nvPr/>
        </p:nvPicPr>
        <p:blipFill>
          <a:blip r:embed="rId3">
            <a:alphaModFix/>
          </a:blip>
          <a:stretch>
            <a:fillRect/>
          </a:stretch>
        </p:blipFill>
        <p:spPr>
          <a:xfrm>
            <a:off x="0" y="1121050"/>
            <a:ext cx="9144000" cy="4022450"/>
          </a:xfrm>
          <a:prstGeom prst="rect">
            <a:avLst/>
          </a:prstGeom>
          <a:noFill/>
          <a:ln>
            <a:noFill/>
          </a:ln>
        </p:spPr>
      </p:pic>
      <p:sp>
        <p:nvSpPr>
          <p:cNvPr id="701" name="Google Shape;701;p90"/>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sp>
        <p:nvSpPr>
          <p:cNvPr id="702" name="Google Shape;702;p90"/>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https://towardsdatascience.com/a-comprehensive-introduction-to-different-types-of-convolutions-in-deep-learning-669281e58215</a:t>
            </a:r>
            <a:endParaRPr sz="600"/>
          </a:p>
        </p:txBody>
      </p:sp>
      <p:pic>
        <p:nvPicPr>
          <p:cNvPr id="703" name="Google Shape;703;p90"/>
          <p:cNvPicPr preferRelativeResize="0"/>
          <p:nvPr/>
        </p:nvPicPr>
        <p:blipFill rotWithShape="1">
          <a:blip r:embed="rId4">
            <a:alphaModFix/>
          </a:blip>
          <a:srcRect b="0" l="0" r="67747" t="0"/>
          <a:stretch/>
        </p:blipFill>
        <p:spPr>
          <a:xfrm>
            <a:off x="2522913" y="1283125"/>
            <a:ext cx="3232525" cy="3698300"/>
          </a:xfrm>
          <a:prstGeom prst="rect">
            <a:avLst/>
          </a:prstGeom>
          <a:noFill/>
          <a:ln>
            <a:noFill/>
          </a:ln>
        </p:spPr>
      </p:pic>
      <p:sp>
        <p:nvSpPr>
          <p:cNvPr id="704" name="Google Shape;704;p90"/>
          <p:cNvSpPr txBox="1"/>
          <p:nvPr/>
        </p:nvSpPr>
        <p:spPr>
          <a:xfrm>
            <a:off x="992925" y="2499350"/>
            <a:ext cx="1342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Output Matrix</a:t>
            </a:r>
            <a:endParaRPr sz="2500"/>
          </a:p>
        </p:txBody>
      </p:sp>
      <p:sp>
        <p:nvSpPr>
          <p:cNvPr id="705" name="Google Shape;705;p90"/>
          <p:cNvSpPr txBox="1"/>
          <p:nvPr/>
        </p:nvSpPr>
        <p:spPr>
          <a:xfrm>
            <a:off x="6208300" y="1574725"/>
            <a:ext cx="1342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Satellite Image</a:t>
            </a:r>
            <a:endParaRPr sz="2500"/>
          </a:p>
        </p:txBody>
      </p:sp>
      <p:sp>
        <p:nvSpPr>
          <p:cNvPr id="706" name="Google Shape;706;p90"/>
          <p:cNvSpPr txBox="1"/>
          <p:nvPr/>
        </p:nvSpPr>
        <p:spPr>
          <a:xfrm>
            <a:off x="6148550" y="3257025"/>
            <a:ext cx="2759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Shadow: Patch</a:t>
            </a:r>
            <a:endParaRPr sz="2500"/>
          </a:p>
        </p:txBody>
      </p:sp>
      <p:cxnSp>
        <p:nvCxnSpPr>
          <p:cNvPr id="707" name="Google Shape;707;p90"/>
          <p:cNvCxnSpPr/>
          <p:nvPr/>
        </p:nvCxnSpPr>
        <p:spPr>
          <a:xfrm flipH="1" rot="10800000">
            <a:off x="2345275" y="2577000"/>
            <a:ext cx="382500" cy="140700"/>
          </a:xfrm>
          <a:prstGeom prst="straightConnector1">
            <a:avLst/>
          </a:prstGeom>
          <a:noFill/>
          <a:ln cap="flat" cmpd="sng" w="28575">
            <a:solidFill>
              <a:schemeClr val="dk2"/>
            </a:solidFill>
            <a:prstDash val="solid"/>
            <a:round/>
            <a:headEnd len="med" w="med" type="none"/>
            <a:tailEnd len="med" w="med" type="triangle"/>
          </a:ln>
        </p:spPr>
      </p:cxnSp>
      <p:cxnSp>
        <p:nvCxnSpPr>
          <p:cNvPr id="708" name="Google Shape;708;p90"/>
          <p:cNvCxnSpPr/>
          <p:nvPr/>
        </p:nvCxnSpPr>
        <p:spPr>
          <a:xfrm>
            <a:off x="2266200" y="3257025"/>
            <a:ext cx="1588800" cy="779400"/>
          </a:xfrm>
          <a:prstGeom prst="straightConnector1">
            <a:avLst/>
          </a:prstGeom>
          <a:noFill/>
          <a:ln cap="flat" cmpd="sng" w="28575">
            <a:solidFill>
              <a:schemeClr val="dk2"/>
            </a:solidFill>
            <a:prstDash val="solid"/>
            <a:round/>
            <a:headEnd len="med" w="med" type="none"/>
            <a:tailEnd len="med" w="med" type="triangle"/>
          </a:ln>
        </p:spPr>
      </p:cxnSp>
      <p:cxnSp>
        <p:nvCxnSpPr>
          <p:cNvPr id="709" name="Google Shape;709;p90"/>
          <p:cNvCxnSpPr/>
          <p:nvPr/>
        </p:nvCxnSpPr>
        <p:spPr>
          <a:xfrm rot="10800000">
            <a:off x="5686300" y="3029450"/>
            <a:ext cx="522000" cy="424200"/>
          </a:xfrm>
          <a:prstGeom prst="straightConnector1">
            <a:avLst/>
          </a:prstGeom>
          <a:noFill/>
          <a:ln cap="flat" cmpd="sng" w="28575">
            <a:solidFill>
              <a:schemeClr val="dk2"/>
            </a:solidFill>
            <a:prstDash val="solid"/>
            <a:round/>
            <a:headEnd len="med" w="med" type="none"/>
            <a:tailEnd len="med" w="med" type="triangle"/>
          </a:ln>
        </p:spPr>
      </p:cxnSp>
      <p:cxnSp>
        <p:nvCxnSpPr>
          <p:cNvPr id="710" name="Google Shape;710;p90"/>
          <p:cNvCxnSpPr>
            <a:stCxn id="705" idx="1"/>
          </p:cNvCxnSpPr>
          <p:nvPr/>
        </p:nvCxnSpPr>
        <p:spPr>
          <a:xfrm flipH="1">
            <a:off x="5546200" y="2051875"/>
            <a:ext cx="662100" cy="41700"/>
          </a:xfrm>
          <a:prstGeom prst="straightConnector1">
            <a:avLst/>
          </a:prstGeom>
          <a:noFill/>
          <a:ln cap="flat" cmpd="sng" w="28575">
            <a:solidFill>
              <a:schemeClr val="dk2"/>
            </a:solidFill>
            <a:prstDash val="solid"/>
            <a:round/>
            <a:headEnd len="med" w="med" type="none"/>
            <a:tailEnd len="med" w="med" type="triangle"/>
          </a:ln>
        </p:spPr>
      </p:cxnSp>
      <p:pic>
        <p:nvPicPr>
          <p:cNvPr id="711" name="Google Shape;711;p90"/>
          <p:cNvPicPr preferRelativeResize="0"/>
          <p:nvPr/>
        </p:nvPicPr>
        <p:blipFill>
          <a:blip r:embed="rId5">
            <a:alphaModFix/>
          </a:blip>
          <a:stretch>
            <a:fillRect/>
          </a:stretch>
        </p:blipFill>
        <p:spPr>
          <a:xfrm>
            <a:off x="7466824" y="4474869"/>
            <a:ext cx="1568475" cy="429383"/>
          </a:xfrm>
          <a:prstGeom prst="rect">
            <a:avLst/>
          </a:prstGeom>
          <a:noFill/>
          <a:ln>
            <a:noFill/>
          </a:ln>
        </p:spPr>
      </p:pic>
      <p:sp>
        <p:nvSpPr>
          <p:cNvPr id="712" name="Google Shape;712;p90"/>
          <p:cNvSpPr txBox="1"/>
          <p:nvPr/>
        </p:nvSpPr>
        <p:spPr>
          <a:xfrm>
            <a:off x="84675" y="3453650"/>
            <a:ext cx="31587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t>Represents the </a:t>
            </a:r>
            <a:endParaRPr sz="1800"/>
          </a:p>
          <a:p>
            <a:pPr indent="0" lvl="0" marL="0" rtl="0" algn="ctr">
              <a:spcBef>
                <a:spcPts val="0"/>
              </a:spcBef>
              <a:spcAft>
                <a:spcPts val="0"/>
              </a:spcAft>
              <a:buNone/>
            </a:pPr>
            <a:r>
              <a:rPr lang="en" sz="1800"/>
              <a:t>presence/absence</a:t>
            </a:r>
            <a:endParaRPr sz="1800"/>
          </a:p>
          <a:p>
            <a:pPr indent="0" lvl="0" marL="0" rtl="0" algn="ctr">
              <a:spcBef>
                <a:spcPts val="0"/>
              </a:spcBef>
              <a:spcAft>
                <a:spcPts val="0"/>
              </a:spcAft>
              <a:buNone/>
            </a:pPr>
            <a:r>
              <a:rPr lang="en" sz="1800"/>
              <a:t>of the patch within </a:t>
            </a:r>
            <a:endParaRPr sz="1800"/>
          </a:p>
          <a:p>
            <a:pPr indent="0" lvl="0" marL="0" rtl="0" algn="ctr">
              <a:spcBef>
                <a:spcPts val="0"/>
              </a:spcBef>
              <a:spcAft>
                <a:spcPts val="0"/>
              </a:spcAft>
              <a:buNone/>
            </a:pPr>
            <a:r>
              <a:rPr lang="en" sz="1800"/>
              <a:t>the image. </a:t>
            </a:r>
            <a:endParaRPr sz="1800"/>
          </a:p>
          <a:p>
            <a:pPr indent="0" lvl="0" marL="0" rtl="0" algn="ctr">
              <a:spcBef>
                <a:spcPts val="0"/>
              </a:spcBef>
              <a:spcAft>
                <a:spcPts val="0"/>
              </a:spcAft>
              <a:buNone/>
            </a:pPr>
            <a:r>
              <a:t/>
            </a:r>
            <a:endParaRPr sz="1800"/>
          </a:p>
        </p:txBody>
      </p:sp>
      <p:cxnSp>
        <p:nvCxnSpPr>
          <p:cNvPr id="713" name="Google Shape;713;p90"/>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91"/>
          <p:cNvPicPr preferRelativeResize="0"/>
          <p:nvPr/>
        </p:nvPicPr>
        <p:blipFill>
          <a:blip r:embed="rId3">
            <a:alphaModFix/>
          </a:blip>
          <a:stretch>
            <a:fillRect/>
          </a:stretch>
        </p:blipFill>
        <p:spPr>
          <a:xfrm>
            <a:off x="0" y="1769350"/>
            <a:ext cx="9144000" cy="3374146"/>
          </a:xfrm>
          <a:prstGeom prst="rect">
            <a:avLst/>
          </a:prstGeom>
          <a:noFill/>
          <a:ln>
            <a:noFill/>
          </a:ln>
        </p:spPr>
      </p:pic>
      <p:pic>
        <p:nvPicPr>
          <p:cNvPr id="719" name="Google Shape;719;p91"/>
          <p:cNvPicPr preferRelativeResize="0"/>
          <p:nvPr/>
        </p:nvPicPr>
        <p:blipFill>
          <a:blip r:embed="rId4">
            <a:alphaModFix/>
          </a:blip>
          <a:stretch>
            <a:fillRect/>
          </a:stretch>
        </p:blipFill>
        <p:spPr>
          <a:xfrm>
            <a:off x="0" y="1121050"/>
            <a:ext cx="9144000" cy="762000"/>
          </a:xfrm>
          <a:prstGeom prst="rect">
            <a:avLst/>
          </a:prstGeom>
          <a:noFill/>
          <a:ln>
            <a:noFill/>
          </a:ln>
        </p:spPr>
      </p:pic>
      <p:sp>
        <p:nvSpPr>
          <p:cNvPr id="720" name="Google Shape;720;p91"/>
          <p:cNvSpPr txBox="1"/>
          <p:nvPr/>
        </p:nvSpPr>
        <p:spPr>
          <a:xfrm>
            <a:off x="956225" y="1369150"/>
            <a:ext cx="139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200">
                <a:solidFill>
                  <a:srgbClr val="CC0000"/>
                </a:solidFill>
              </a:rPr>
              <a:t>Field</a:t>
            </a:r>
            <a:endParaRPr b="1" sz="2200">
              <a:solidFill>
                <a:srgbClr val="CC0000"/>
              </a:solidFill>
            </a:endParaRPr>
          </a:p>
        </p:txBody>
      </p:sp>
      <p:sp>
        <p:nvSpPr>
          <p:cNvPr id="721" name="Google Shape;721;p91"/>
          <p:cNvSpPr txBox="1"/>
          <p:nvPr/>
        </p:nvSpPr>
        <p:spPr>
          <a:xfrm>
            <a:off x="3942075" y="1384600"/>
            <a:ext cx="139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38761D"/>
                </a:solidFill>
              </a:rPr>
              <a:t>Tree</a:t>
            </a:r>
            <a:endParaRPr b="1" sz="2200">
              <a:solidFill>
                <a:srgbClr val="38761D"/>
              </a:solidFill>
            </a:endParaRPr>
          </a:p>
        </p:txBody>
      </p:sp>
      <p:sp>
        <p:nvSpPr>
          <p:cNvPr id="722" name="Google Shape;722;p91"/>
          <p:cNvSpPr txBox="1"/>
          <p:nvPr/>
        </p:nvSpPr>
        <p:spPr>
          <a:xfrm>
            <a:off x="6927925" y="1369150"/>
            <a:ext cx="1796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A61C00"/>
                </a:solidFill>
              </a:rPr>
              <a:t>A</a:t>
            </a:r>
            <a:r>
              <a:rPr b="1" lang="en" sz="2500">
                <a:solidFill>
                  <a:srgbClr val="CC0000"/>
                </a:solidFill>
              </a:rPr>
              <a:t>n</a:t>
            </a:r>
            <a:r>
              <a:rPr b="1" lang="en" sz="2500">
                <a:solidFill>
                  <a:srgbClr val="E69138"/>
                </a:solidFill>
              </a:rPr>
              <a:t>y</a:t>
            </a:r>
            <a:r>
              <a:rPr b="1" lang="en" sz="2500">
                <a:solidFill>
                  <a:srgbClr val="6AA84F"/>
                </a:solidFill>
              </a:rPr>
              <a:t>t</a:t>
            </a:r>
            <a:r>
              <a:rPr b="1" lang="en" sz="2500">
                <a:solidFill>
                  <a:srgbClr val="45818E"/>
                </a:solidFill>
              </a:rPr>
              <a:t>h</a:t>
            </a:r>
            <a:r>
              <a:rPr b="1" lang="en" sz="2500">
                <a:solidFill>
                  <a:srgbClr val="3C78D8"/>
                </a:solidFill>
              </a:rPr>
              <a:t>i</a:t>
            </a:r>
            <a:r>
              <a:rPr b="1" lang="en" sz="2500">
                <a:solidFill>
                  <a:srgbClr val="3D85C6"/>
                </a:solidFill>
              </a:rPr>
              <a:t>n</a:t>
            </a:r>
            <a:r>
              <a:rPr b="1" lang="en" sz="2500">
                <a:solidFill>
                  <a:srgbClr val="674EA7"/>
                </a:solidFill>
              </a:rPr>
              <a:t>g</a:t>
            </a:r>
            <a:endParaRPr b="1" sz="2400"/>
          </a:p>
        </p:txBody>
      </p:sp>
      <p:sp>
        <p:nvSpPr>
          <p:cNvPr id="723" name="Google Shape;723;p91"/>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https://towardsdatascience.com/a-comprehensive-introduction-to-different-types-of-convolutions-in-deep-learning-669281e58215</a:t>
            </a:r>
            <a:endParaRPr sz="600"/>
          </a:p>
        </p:txBody>
      </p:sp>
      <p:sp>
        <p:nvSpPr>
          <p:cNvPr id="724" name="Google Shape;724;p91"/>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725" name="Google Shape;725;p91"/>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92"/>
          <p:cNvPicPr preferRelativeResize="0"/>
          <p:nvPr/>
        </p:nvPicPr>
        <p:blipFill>
          <a:blip r:embed="rId3">
            <a:alphaModFix/>
          </a:blip>
          <a:stretch>
            <a:fillRect/>
          </a:stretch>
        </p:blipFill>
        <p:spPr>
          <a:xfrm>
            <a:off x="-31500" y="1147725"/>
            <a:ext cx="9175500" cy="3995775"/>
          </a:xfrm>
          <a:prstGeom prst="rect">
            <a:avLst/>
          </a:prstGeom>
          <a:noFill/>
          <a:ln>
            <a:noFill/>
          </a:ln>
        </p:spPr>
      </p:pic>
      <p:pic>
        <p:nvPicPr>
          <p:cNvPr id="731" name="Google Shape;731;p92"/>
          <p:cNvPicPr preferRelativeResize="0"/>
          <p:nvPr/>
        </p:nvPicPr>
        <p:blipFill>
          <a:blip r:embed="rId4">
            <a:alphaModFix/>
          </a:blip>
          <a:stretch>
            <a:fillRect/>
          </a:stretch>
        </p:blipFill>
        <p:spPr>
          <a:xfrm>
            <a:off x="590725" y="2074225"/>
            <a:ext cx="7962548" cy="1076350"/>
          </a:xfrm>
          <a:prstGeom prst="rect">
            <a:avLst/>
          </a:prstGeom>
          <a:noFill/>
          <a:ln>
            <a:noFill/>
          </a:ln>
        </p:spPr>
      </p:pic>
      <p:sp>
        <p:nvSpPr>
          <p:cNvPr id="732" name="Google Shape;732;p92"/>
          <p:cNvSpPr txBox="1"/>
          <p:nvPr/>
        </p:nvSpPr>
        <p:spPr>
          <a:xfrm>
            <a:off x="956225" y="3301550"/>
            <a:ext cx="139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Average</a:t>
            </a:r>
            <a:endParaRPr sz="2000"/>
          </a:p>
        </p:txBody>
      </p:sp>
      <p:sp>
        <p:nvSpPr>
          <p:cNvPr id="733" name="Google Shape;733;p92"/>
          <p:cNvSpPr txBox="1"/>
          <p:nvPr/>
        </p:nvSpPr>
        <p:spPr>
          <a:xfrm>
            <a:off x="7048700" y="3301550"/>
            <a:ext cx="139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Average</a:t>
            </a:r>
            <a:endParaRPr sz="2000"/>
          </a:p>
        </p:txBody>
      </p:sp>
      <p:sp>
        <p:nvSpPr>
          <p:cNvPr id="734" name="Google Shape;734;p92"/>
          <p:cNvSpPr txBox="1"/>
          <p:nvPr/>
        </p:nvSpPr>
        <p:spPr>
          <a:xfrm>
            <a:off x="3972263" y="3301550"/>
            <a:ext cx="139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Average</a:t>
            </a:r>
            <a:endParaRPr sz="2000"/>
          </a:p>
        </p:txBody>
      </p:sp>
      <p:cxnSp>
        <p:nvCxnSpPr>
          <p:cNvPr id="735" name="Google Shape;735;p92"/>
          <p:cNvCxnSpPr/>
          <p:nvPr/>
        </p:nvCxnSpPr>
        <p:spPr>
          <a:xfrm>
            <a:off x="1655825" y="3080150"/>
            <a:ext cx="0" cy="221400"/>
          </a:xfrm>
          <a:prstGeom prst="straightConnector1">
            <a:avLst/>
          </a:prstGeom>
          <a:noFill/>
          <a:ln cap="flat" cmpd="sng" w="19050">
            <a:solidFill>
              <a:schemeClr val="dk2"/>
            </a:solidFill>
            <a:prstDash val="solid"/>
            <a:round/>
            <a:headEnd len="med" w="med" type="none"/>
            <a:tailEnd len="med" w="med" type="triangle"/>
          </a:ln>
        </p:spPr>
      </p:cxnSp>
      <p:cxnSp>
        <p:nvCxnSpPr>
          <p:cNvPr id="736" name="Google Shape;736;p92"/>
          <p:cNvCxnSpPr/>
          <p:nvPr/>
        </p:nvCxnSpPr>
        <p:spPr>
          <a:xfrm>
            <a:off x="4671875" y="3080150"/>
            <a:ext cx="0" cy="221400"/>
          </a:xfrm>
          <a:prstGeom prst="straightConnector1">
            <a:avLst/>
          </a:prstGeom>
          <a:noFill/>
          <a:ln cap="flat" cmpd="sng" w="19050">
            <a:solidFill>
              <a:schemeClr val="dk2"/>
            </a:solidFill>
            <a:prstDash val="solid"/>
            <a:round/>
            <a:headEnd len="med" w="med" type="none"/>
            <a:tailEnd len="med" w="med" type="triangle"/>
          </a:ln>
        </p:spPr>
      </p:cxnSp>
      <p:cxnSp>
        <p:nvCxnSpPr>
          <p:cNvPr id="737" name="Google Shape;737;p92"/>
          <p:cNvCxnSpPr/>
          <p:nvPr/>
        </p:nvCxnSpPr>
        <p:spPr>
          <a:xfrm>
            <a:off x="7748300" y="3080150"/>
            <a:ext cx="0" cy="221400"/>
          </a:xfrm>
          <a:prstGeom prst="straightConnector1">
            <a:avLst/>
          </a:prstGeom>
          <a:noFill/>
          <a:ln cap="flat" cmpd="sng" w="19050">
            <a:solidFill>
              <a:schemeClr val="dk2"/>
            </a:solidFill>
            <a:prstDash val="solid"/>
            <a:round/>
            <a:headEnd len="med" w="med" type="none"/>
            <a:tailEnd len="med" w="med" type="triangle"/>
          </a:ln>
        </p:spPr>
      </p:cxnSp>
      <p:cxnSp>
        <p:nvCxnSpPr>
          <p:cNvPr id="738" name="Google Shape;738;p92"/>
          <p:cNvCxnSpPr/>
          <p:nvPr/>
        </p:nvCxnSpPr>
        <p:spPr>
          <a:xfrm>
            <a:off x="1655825" y="3896875"/>
            <a:ext cx="0" cy="221400"/>
          </a:xfrm>
          <a:prstGeom prst="straightConnector1">
            <a:avLst/>
          </a:prstGeom>
          <a:noFill/>
          <a:ln cap="flat" cmpd="sng" w="19050">
            <a:solidFill>
              <a:schemeClr val="dk2"/>
            </a:solidFill>
            <a:prstDash val="solid"/>
            <a:round/>
            <a:headEnd len="med" w="med" type="none"/>
            <a:tailEnd len="med" w="med" type="triangle"/>
          </a:ln>
        </p:spPr>
      </p:cxnSp>
      <p:cxnSp>
        <p:nvCxnSpPr>
          <p:cNvPr id="739" name="Google Shape;739;p92"/>
          <p:cNvCxnSpPr/>
          <p:nvPr/>
        </p:nvCxnSpPr>
        <p:spPr>
          <a:xfrm>
            <a:off x="7748300" y="3896875"/>
            <a:ext cx="0" cy="221400"/>
          </a:xfrm>
          <a:prstGeom prst="straightConnector1">
            <a:avLst/>
          </a:prstGeom>
          <a:noFill/>
          <a:ln cap="flat" cmpd="sng" w="19050">
            <a:solidFill>
              <a:schemeClr val="dk2"/>
            </a:solidFill>
            <a:prstDash val="solid"/>
            <a:round/>
            <a:headEnd len="med" w="med" type="none"/>
            <a:tailEnd len="med" w="med" type="triangle"/>
          </a:ln>
        </p:spPr>
      </p:cxnSp>
      <p:cxnSp>
        <p:nvCxnSpPr>
          <p:cNvPr id="740" name="Google Shape;740;p92"/>
          <p:cNvCxnSpPr/>
          <p:nvPr/>
        </p:nvCxnSpPr>
        <p:spPr>
          <a:xfrm>
            <a:off x="4671875" y="3896875"/>
            <a:ext cx="0" cy="221400"/>
          </a:xfrm>
          <a:prstGeom prst="straightConnector1">
            <a:avLst/>
          </a:prstGeom>
          <a:noFill/>
          <a:ln cap="flat" cmpd="sng" w="19050">
            <a:solidFill>
              <a:schemeClr val="dk2"/>
            </a:solidFill>
            <a:prstDash val="solid"/>
            <a:round/>
            <a:headEnd len="med" w="med" type="none"/>
            <a:tailEnd len="med" w="med" type="triangle"/>
          </a:ln>
        </p:spPr>
      </p:cxnSp>
      <p:sp>
        <p:nvSpPr>
          <p:cNvPr id="741" name="Google Shape;741;p92"/>
          <p:cNvSpPr txBox="1"/>
          <p:nvPr/>
        </p:nvSpPr>
        <p:spPr>
          <a:xfrm>
            <a:off x="956225" y="4279325"/>
            <a:ext cx="1399200" cy="492600"/>
          </a:xfrm>
          <a:prstGeom prst="rect">
            <a:avLst/>
          </a:prstGeom>
          <a:noFill/>
          <a:ln cap="flat" cmpd="sng" w="28575">
            <a:solidFill>
              <a:srgbClr val="EA999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E06666"/>
                </a:solidFill>
              </a:rPr>
              <a:t>Feature 1</a:t>
            </a:r>
            <a:endParaRPr b="1" sz="2000">
              <a:solidFill>
                <a:srgbClr val="E06666"/>
              </a:solidFill>
            </a:endParaRPr>
          </a:p>
        </p:txBody>
      </p:sp>
      <p:sp>
        <p:nvSpPr>
          <p:cNvPr id="742" name="Google Shape;742;p92"/>
          <p:cNvSpPr txBox="1"/>
          <p:nvPr/>
        </p:nvSpPr>
        <p:spPr>
          <a:xfrm>
            <a:off x="7048700" y="4279325"/>
            <a:ext cx="1399200" cy="492600"/>
          </a:xfrm>
          <a:prstGeom prst="rect">
            <a:avLst/>
          </a:prstGeom>
          <a:noFill/>
          <a:ln cap="flat" cmpd="sng" w="28575">
            <a:solidFill>
              <a:srgbClr val="9FC5E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6D9EEB"/>
                </a:solidFill>
              </a:rPr>
              <a:t>Feature 3</a:t>
            </a:r>
            <a:endParaRPr b="1" sz="2000">
              <a:solidFill>
                <a:srgbClr val="6D9EEB"/>
              </a:solidFill>
            </a:endParaRPr>
          </a:p>
        </p:txBody>
      </p:sp>
      <p:sp>
        <p:nvSpPr>
          <p:cNvPr id="743" name="Google Shape;743;p92"/>
          <p:cNvSpPr txBox="1"/>
          <p:nvPr/>
        </p:nvSpPr>
        <p:spPr>
          <a:xfrm>
            <a:off x="3977300" y="4279325"/>
            <a:ext cx="1399200" cy="492600"/>
          </a:xfrm>
          <a:prstGeom prst="rect">
            <a:avLst/>
          </a:prstGeom>
          <a:noFill/>
          <a:ln cap="flat" cmpd="sng" w="28575">
            <a:solidFill>
              <a:srgbClr val="B6D7A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93C47D"/>
                </a:solidFill>
              </a:rPr>
              <a:t>Feature 2</a:t>
            </a:r>
            <a:endParaRPr b="1" sz="2000">
              <a:solidFill>
                <a:srgbClr val="93C47D"/>
              </a:solidFill>
            </a:endParaRPr>
          </a:p>
        </p:txBody>
      </p:sp>
      <p:sp>
        <p:nvSpPr>
          <p:cNvPr id="744" name="Google Shape;744;p92"/>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https://towardsdatascience.com/a-comprehensive-introduction-to-different-types-of-convolutions-in-deep-learning-669281e58215</a:t>
            </a:r>
            <a:endParaRPr sz="600"/>
          </a:p>
        </p:txBody>
      </p:sp>
      <p:sp>
        <p:nvSpPr>
          <p:cNvPr id="745" name="Google Shape;745;p92"/>
          <p:cNvSpPr txBox="1"/>
          <p:nvPr/>
        </p:nvSpPr>
        <p:spPr>
          <a:xfrm>
            <a:off x="956225" y="1369150"/>
            <a:ext cx="139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CC0000"/>
                </a:solidFill>
              </a:rPr>
              <a:t>Field</a:t>
            </a:r>
            <a:endParaRPr b="1" sz="2200">
              <a:solidFill>
                <a:srgbClr val="CC0000"/>
              </a:solidFill>
            </a:endParaRPr>
          </a:p>
        </p:txBody>
      </p:sp>
      <p:sp>
        <p:nvSpPr>
          <p:cNvPr id="746" name="Google Shape;746;p92"/>
          <p:cNvSpPr txBox="1"/>
          <p:nvPr/>
        </p:nvSpPr>
        <p:spPr>
          <a:xfrm>
            <a:off x="3942075" y="1384600"/>
            <a:ext cx="139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38761D"/>
                </a:solidFill>
              </a:rPr>
              <a:t>Tree</a:t>
            </a:r>
            <a:endParaRPr b="1" sz="2200">
              <a:solidFill>
                <a:srgbClr val="38761D"/>
              </a:solidFill>
            </a:endParaRPr>
          </a:p>
        </p:txBody>
      </p:sp>
      <p:sp>
        <p:nvSpPr>
          <p:cNvPr id="747" name="Google Shape;747;p92"/>
          <p:cNvSpPr txBox="1"/>
          <p:nvPr/>
        </p:nvSpPr>
        <p:spPr>
          <a:xfrm>
            <a:off x="6927925" y="1369150"/>
            <a:ext cx="1796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A61C00"/>
                </a:solidFill>
              </a:rPr>
              <a:t>A</a:t>
            </a:r>
            <a:r>
              <a:rPr b="1" lang="en" sz="2500">
                <a:solidFill>
                  <a:srgbClr val="CC0000"/>
                </a:solidFill>
              </a:rPr>
              <a:t>n</a:t>
            </a:r>
            <a:r>
              <a:rPr b="1" lang="en" sz="2500">
                <a:solidFill>
                  <a:srgbClr val="E69138"/>
                </a:solidFill>
              </a:rPr>
              <a:t>y</a:t>
            </a:r>
            <a:r>
              <a:rPr b="1" lang="en" sz="2500">
                <a:solidFill>
                  <a:srgbClr val="6AA84F"/>
                </a:solidFill>
              </a:rPr>
              <a:t>t</a:t>
            </a:r>
            <a:r>
              <a:rPr b="1" lang="en" sz="2500">
                <a:solidFill>
                  <a:srgbClr val="45818E"/>
                </a:solidFill>
              </a:rPr>
              <a:t>h</a:t>
            </a:r>
            <a:r>
              <a:rPr b="1" lang="en" sz="2500">
                <a:solidFill>
                  <a:srgbClr val="3C78D8"/>
                </a:solidFill>
              </a:rPr>
              <a:t>i</a:t>
            </a:r>
            <a:r>
              <a:rPr b="1" lang="en" sz="2500">
                <a:solidFill>
                  <a:srgbClr val="3D85C6"/>
                </a:solidFill>
              </a:rPr>
              <a:t>n</a:t>
            </a:r>
            <a:r>
              <a:rPr b="1" lang="en" sz="2500">
                <a:solidFill>
                  <a:srgbClr val="674EA7"/>
                </a:solidFill>
              </a:rPr>
              <a:t>g</a:t>
            </a:r>
            <a:endParaRPr b="1" sz="2400"/>
          </a:p>
        </p:txBody>
      </p:sp>
      <p:sp>
        <p:nvSpPr>
          <p:cNvPr id="748" name="Google Shape;748;p92"/>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749" name="Google Shape;749;p92"/>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par>
                                <p:cTn fill="hold" nodeType="with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par>
                                <p:cTn fill="hold" nodeType="with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10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6100"/>
              <a:t>SIML</a:t>
            </a:r>
            <a:endParaRPr sz="6100"/>
          </a:p>
        </p:txBody>
      </p:sp>
      <p:sp>
        <p:nvSpPr>
          <p:cNvPr id="478" name="Google Shape;478;p75"/>
          <p:cNvSpPr txBox="1"/>
          <p:nvPr>
            <p:ph idx="1" type="subTitle"/>
          </p:nvPr>
        </p:nvSpPr>
        <p:spPr>
          <a:xfrm>
            <a:off x="172950" y="27971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1979">
                <a:solidFill>
                  <a:schemeClr val="dk1"/>
                </a:solidFill>
              </a:rPr>
              <a:t>(Satellite Image and Machine Learning)</a:t>
            </a:r>
            <a:endParaRPr sz="1979">
              <a:solidFill>
                <a:schemeClr val="dk1"/>
              </a:solidFill>
            </a:endParaRPr>
          </a:p>
          <a:p>
            <a:pPr indent="0" lvl="0" marL="0" rtl="0" algn="ctr">
              <a:lnSpc>
                <a:spcPct val="80000"/>
              </a:lnSpc>
              <a:spcBef>
                <a:spcPts val="0"/>
              </a:spcBef>
              <a:spcAft>
                <a:spcPts val="0"/>
              </a:spcAft>
              <a:buSzPts val="935"/>
              <a:buNone/>
            </a:pPr>
            <a:r>
              <a:t/>
            </a:r>
            <a:endParaRPr sz="218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93"/>
          <p:cNvPicPr preferRelativeResize="0"/>
          <p:nvPr/>
        </p:nvPicPr>
        <p:blipFill>
          <a:blip r:embed="rId3">
            <a:alphaModFix/>
          </a:blip>
          <a:stretch>
            <a:fillRect/>
          </a:stretch>
        </p:blipFill>
        <p:spPr>
          <a:xfrm>
            <a:off x="-31500" y="1147725"/>
            <a:ext cx="9175500" cy="3995775"/>
          </a:xfrm>
          <a:prstGeom prst="rect">
            <a:avLst/>
          </a:prstGeom>
          <a:noFill/>
          <a:ln>
            <a:noFill/>
          </a:ln>
        </p:spPr>
      </p:pic>
      <p:sp>
        <p:nvSpPr>
          <p:cNvPr id="755" name="Google Shape;755;p93"/>
          <p:cNvSpPr txBox="1"/>
          <p:nvPr/>
        </p:nvSpPr>
        <p:spPr>
          <a:xfrm>
            <a:off x="1826075" y="2021963"/>
            <a:ext cx="1399200" cy="492600"/>
          </a:xfrm>
          <a:prstGeom prst="rect">
            <a:avLst/>
          </a:prstGeom>
          <a:noFill/>
          <a:ln cap="flat" cmpd="sng" w="28575">
            <a:solidFill>
              <a:srgbClr val="EA999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E06666"/>
                </a:solidFill>
              </a:rPr>
              <a:t>Feature 1</a:t>
            </a:r>
            <a:endParaRPr b="1" sz="2000">
              <a:solidFill>
                <a:srgbClr val="E06666"/>
              </a:solidFill>
            </a:endParaRPr>
          </a:p>
        </p:txBody>
      </p:sp>
      <p:sp>
        <p:nvSpPr>
          <p:cNvPr id="756" name="Google Shape;756;p93"/>
          <p:cNvSpPr txBox="1"/>
          <p:nvPr/>
        </p:nvSpPr>
        <p:spPr>
          <a:xfrm>
            <a:off x="1826075" y="3354463"/>
            <a:ext cx="1399200" cy="492600"/>
          </a:xfrm>
          <a:prstGeom prst="rect">
            <a:avLst/>
          </a:prstGeom>
          <a:noFill/>
          <a:ln cap="flat" cmpd="sng" w="28575">
            <a:solidFill>
              <a:srgbClr val="9FC5E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6D9EEB"/>
                </a:solidFill>
              </a:rPr>
              <a:t>Feature 3</a:t>
            </a:r>
            <a:endParaRPr b="1" sz="2000">
              <a:solidFill>
                <a:srgbClr val="6D9EEB"/>
              </a:solidFill>
            </a:endParaRPr>
          </a:p>
        </p:txBody>
      </p:sp>
      <p:sp>
        <p:nvSpPr>
          <p:cNvPr id="757" name="Google Shape;757;p93"/>
          <p:cNvSpPr txBox="1"/>
          <p:nvPr/>
        </p:nvSpPr>
        <p:spPr>
          <a:xfrm>
            <a:off x="1826075" y="2688200"/>
            <a:ext cx="1399200" cy="492600"/>
          </a:xfrm>
          <a:prstGeom prst="rect">
            <a:avLst/>
          </a:prstGeom>
          <a:noFill/>
          <a:ln cap="flat" cmpd="sng" w="28575">
            <a:solidFill>
              <a:srgbClr val="B6D7A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93C47D"/>
                </a:solidFill>
              </a:rPr>
              <a:t>Feature 2</a:t>
            </a:r>
            <a:endParaRPr b="1" sz="2000">
              <a:solidFill>
                <a:srgbClr val="93C47D"/>
              </a:solidFill>
            </a:endParaRPr>
          </a:p>
        </p:txBody>
      </p:sp>
      <p:sp>
        <p:nvSpPr>
          <p:cNvPr id="758" name="Google Shape;758;p93"/>
          <p:cNvSpPr txBox="1"/>
          <p:nvPr/>
        </p:nvSpPr>
        <p:spPr>
          <a:xfrm>
            <a:off x="3225275" y="1991213"/>
            <a:ext cx="381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rPr>
              <a:t>is correlated with</a:t>
            </a:r>
            <a:r>
              <a:rPr b="1" lang="en" sz="2400">
                <a:solidFill>
                  <a:srgbClr val="CC0000"/>
                </a:solidFill>
              </a:rPr>
              <a:t> Field</a:t>
            </a:r>
            <a:r>
              <a:rPr b="1" lang="en" sz="2400">
                <a:solidFill>
                  <a:schemeClr val="dk1"/>
                </a:solidFill>
              </a:rPr>
              <a:t>.</a:t>
            </a:r>
            <a:endParaRPr b="1" sz="2400">
              <a:solidFill>
                <a:schemeClr val="dk1"/>
              </a:solidFill>
            </a:endParaRPr>
          </a:p>
        </p:txBody>
      </p:sp>
      <p:sp>
        <p:nvSpPr>
          <p:cNvPr id="759" name="Google Shape;759;p93"/>
          <p:cNvSpPr txBox="1"/>
          <p:nvPr/>
        </p:nvSpPr>
        <p:spPr>
          <a:xfrm>
            <a:off x="3225275" y="2657463"/>
            <a:ext cx="381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rPr>
              <a:t>is correlated with</a:t>
            </a:r>
            <a:r>
              <a:rPr b="1" lang="en" sz="2400">
                <a:solidFill>
                  <a:srgbClr val="CC0000"/>
                </a:solidFill>
              </a:rPr>
              <a:t> </a:t>
            </a:r>
            <a:r>
              <a:rPr b="1" lang="en" sz="2400">
                <a:solidFill>
                  <a:srgbClr val="38761D"/>
                </a:solidFill>
              </a:rPr>
              <a:t>Tree</a:t>
            </a:r>
            <a:r>
              <a:rPr b="1" lang="en" sz="2200">
                <a:solidFill>
                  <a:schemeClr val="dk1"/>
                </a:solidFill>
              </a:rPr>
              <a:t>.</a:t>
            </a:r>
            <a:endParaRPr b="1" sz="2400">
              <a:solidFill>
                <a:schemeClr val="dk1"/>
              </a:solidFill>
            </a:endParaRPr>
          </a:p>
        </p:txBody>
      </p:sp>
      <p:sp>
        <p:nvSpPr>
          <p:cNvPr id="760" name="Google Shape;760;p93"/>
          <p:cNvSpPr txBox="1"/>
          <p:nvPr/>
        </p:nvSpPr>
        <p:spPr>
          <a:xfrm>
            <a:off x="3225275" y="3323713"/>
            <a:ext cx="493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rPr>
              <a:t>is correlated with</a:t>
            </a:r>
            <a:r>
              <a:rPr b="1" lang="en" sz="2400">
                <a:solidFill>
                  <a:srgbClr val="CC0000"/>
                </a:solidFill>
              </a:rPr>
              <a:t> </a:t>
            </a:r>
            <a:r>
              <a:rPr b="1" lang="en" sz="2400">
                <a:solidFill>
                  <a:srgbClr val="A61C00"/>
                </a:solidFill>
              </a:rPr>
              <a:t>A</a:t>
            </a:r>
            <a:r>
              <a:rPr b="1" lang="en" sz="2400">
                <a:solidFill>
                  <a:srgbClr val="CC0000"/>
                </a:solidFill>
              </a:rPr>
              <a:t>n</a:t>
            </a:r>
            <a:r>
              <a:rPr b="1" lang="en" sz="2400">
                <a:solidFill>
                  <a:srgbClr val="E69138"/>
                </a:solidFill>
              </a:rPr>
              <a:t>y</a:t>
            </a:r>
            <a:r>
              <a:rPr b="1" lang="en" sz="2400">
                <a:solidFill>
                  <a:srgbClr val="6AA84F"/>
                </a:solidFill>
              </a:rPr>
              <a:t>t</a:t>
            </a:r>
            <a:r>
              <a:rPr b="1" lang="en" sz="2400">
                <a:solidFill>
                  <a:srgbClr val="45818E"/>
                </a:solidFill>
              </a:rPr>
              <a:t>h</a:t>
            </a:r>
            <a:r>
              <a:rPr b="1" lang="en" sz="2400">
                <a:solidFill>
                  <a:srgbClr val="3C78D8"/>
                </a:solidFill>
              </a:rPr>
              <a:t>i</a:t>
            </a:r>
            <a:r>
              <a:rPr b="1" lang="en" sz="2400">
                <a:solidFill>
                  <a:srgbClr val="3D85C6"/>
                </a:solidFill>
              </a:rPr>
              <a:t>n</a:t>
            </a:r>
            <a:r>
              <a:rPr b="1" lang="en" sz="2400">
                <a:solidFill>
                  <a:srgbClr val="674EA7"/>
                </a:solidFill>
              </a:rPr>
              <a:t>g.</a:t>
            </a:r>
            <a:endParaRPr b="1" sz="2400">
              <a:solidFill>
                <a:srgbClr val="CC0000"/>
              </a:solidFill>
            </a:endParaRPr>
          </a:p>
        </p:txBody>
      </p:sp>
      <p:sp>
        <p:nvSpPr>
          <p:cNvPr id="761" name="Google Shape;761;p93"/>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762" name="Google Shape;762;p93"/>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94"/>
          <p:cNvPicPr preferRelativeResize="0"/>
          <p:nvPr/>
        </p:nvPicPr>
        <p:blipFill>
          <a:blip r:embed="rId3">
            <a:alphaModFix/>
          </a:blip>
          <a:stretch>
            <a:fillRect/>
          </a:stretch>
        </p:blipFill>
        <p:spPr>
          <a:xfrm>
            <a:off x="0" y="1121050"/>
            <a:ext cx="9144000" cy="4022450"/>
          </a:xfrm>
          <a:prstGeom prst="rect">
            <a:avLst/>
          </a:prstGeom>
          <a:noFill/>
          <a:ln>
            <a:noFill/>
          </a:ln>
        </p:spPr>
      </p:pic>
      <p:pic>
        <p:nvPicPr>
          <p:cNvPr id="768" name="Google Shape;768;p94"/>
          <p:cNvPicPr preferRelativeResize="0"/>
          <p:nvPr/>
        </p:nvPicPr>
        <p:blipFill rotWithShape="1">
          <a:blip r:embed="rId4">
            <a:alphaModFix/>
          </a:blip>
          <a:srcRect b="7811" l="2586" r="5025" t="11737"/>
          <a:stretch/>
        </p:blipFill>
        <p:spPr>
          <a:xfrm>
            <a:off x="-12" y="1303525"/>
            <a:ext cx="9032873" cy="3839975"/>
          </a:xfrm>
          <a:prstGeom prst="rect">
            <a:avLst/>
          </a:prstGeom>
          <a:noFill/>
          <a:ln>
            <a:noFill/>
          </a:ln>
        </p:spPr>
      </p:pic>
      <p:sp>
        <p:nvSpPr>
          <p:cNvPr id="769" name="Google Shape;769;p94"/>
          <p:cNvSpPr txBox="1"/>
          <p:nvPr/>
        </p:nvSpPr>
        <p:spPr>
          <a:xfrm>
            <a:off x="0" y="4681800"/>
            <a:ext cx="56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Images: Rahimi &amp; Recht (2007,2008 a,b), </a:t>
            </a:r>
            <a:endParaRPr sz="900"/>
          </a:p>
          <a:p>
            <a:pPr indent="0" lvl="0" marL="0" rtl="0" algn="l">
              <a:spcBef>
                <a:spcPts val="0"/>
              </a:spcBef>
              <a:spcAft>
                <a:spcPts val="0"/>
              </a:spcAft>
              <a:buNone/>
            </a:pPr>
            <a:r>
              <a:rPr lang="en" sz="900"/>
              <a:t>Tamma Carleton Slide Deck 2023</a:t>
            </a:r>
            <a:endParaRPr sz="900"/>
          </a:p>
        </p:txBody>
      </p:sp>
      <p:sp>
        <p:nvSpPr>
          <p:cNvPr id="770" name="Google Shape;770;p94"/>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771" name="Google Shape;771;p94"/>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5"/>
          <p:cNvSpPr txBox="1"/>
          <p:nvPr>
            <p:ph type="ctrTitle"/>
          </p:nvPr>
        </p:nvSpPr>
        <p:spPr>
          <a:xfrm>
            <a:off x="311700" y="744575"/>
            <a:ext cx="8520600" cy="1042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Ease of Use</a:t>
            </a:r>
            <a:endParaRPr/>
          </a:p>
        </p:txBody>
      </p:sp>
      <p:graphicFrame>
        <p:nvGraphicFramePr>
          <p:cNvPr id="777" name="Google Shape;777;p95"/>
          <p:cNvGraphicFramePr/>
          <p:nvPr/>
        </p:nvGraphicFramePr>
        <p:xfrm>
          <a:off x="762000" y="2077500"/>
          <a:ext cx="3000000" cy="3000000"/>
        </p:xfrm>
        <a:graphic>
          <a:graphicData uri="http://schemas.openxmlformats.org/drawingml/2006/table">
            <a:tbl>
              <a:tblPr>
                <a:noFill/>
                <a:tableStyleId>{8B0B9310-7FAF-4EA7-B75B-CCB1F727D02C}</a:tableStyleId>
              </a:tblPr>
              <a:tblGrid>
                <a:gridCol w="952500"/>
                <a:gridCol w="952500"/>
                <a:gridCol w="952500"/>
                <a:gridCol w="952500"/>
                <a:gridCol w="952500"/>
                <a:gridCol w="952500"/>
                <a:gridCol w="952500"/>
                <a:gridCol w="952500"/>
              </a:tblGrid>
              <a:tr h="209550">
                <a:tc>
                  <a:txBody>
                    <a:bodyPr/>
                    <a:lstStyle/>
                    <a:p>
                      <a:pPr indent="0" lvl="0" marL="0" rtl="0" algn="ctr">
                        <a:lnSpc>
                          <a:spcPct val="115000"/>
                        </a:lnSpc>
                        <a:spcBef>
                          <a:spcPts val="0"/>
                        </a:spcBef>
                        <a:spcAft>
                          <a:spcPts val="0"/>
                        </a:spcAft>
                        <a:buNone/>
                      </a:pPr>
                      <a:r>
                        <a:rPr b="1" lang="en" sz="1000"/>
                        <a:t>Lat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Lon</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2</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3</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1000</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 of Houses</a:t>
                      </a:r>
                      <a:endParaRPr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7.6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1.2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cxnSp>
        <p:nvCxnSpPr>
          <p:cNvPr id="778" name="Google Shape;778;p95"/>
          <p:cNvCxnSpPr/>
          <p:nvPr/>
        </p:nvCxnSpPr>
        <p:spPr>
          <a:xfrm>
            <a:off x="762000" y="3948925"/>
            <a:ext cx="1923300" cy="0"/>
          </a:xfrm>
          <a:prstGeom prst="straightConnector1">
            <a:avLst/>
          </a:prstGeom>
          <a:noFill/>
          <a:ln cap="flat" cmpd="sng" w="76200">
            <a:solidFill>
              <a:srgbClr val="6D9EEB"/>
            </a:solidFill>
            <a:prstDash val="solid"/>
            <a:round/>
            <a:headEnd len="med" w="med" type="none"/>
            <a:tailEnd len="med" w="med" type="none"/>
          </a:ln>
        </p:spPr>
      </p:cxnSp>
      <p:sp>
        <p:nvSpPr>
          <p:cNvPr id="779" name="Google Shape;779;p95"/>
          <p:cNvSpPr txBox="1"/>
          <p:nvPr>
            <p:ph type="ctrTitle"/>
          </p:nvPr>
        </p:nvSpPr>
        <p:spPr>
          <a:xfrm>
            <a:off x="694800" y="4044625"/>
            <a:ext cx="2057700" cy="53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000"/>
              <a:t>Satellite</a:t>
            </a:r>
            <a:r>
              <a:rPr b="1" lang="en" sz="2000"/>
              <a:t> Image</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6"/>
          <p:cNvSpPr txBox="1"/>
          <p:nvPr>
            <p:ph type="ctrTitle"/>
          </p:nvPr>
        </p:nvSpPr>
        <p:spPr>
          <a:xfrm>
            <a:off x="311700" y="744575"/>
            <a:ext cx="8520600" cy="1042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Ease of Use</a:t>
            </a:r>
            <a:endParaRPr/>
          </a:p>
        </p:txBody>
      </p:sp>
      <p:graphicFrame>
        <p:nvGraphicFramePr>
          <p:cNvPr id="785" name="Google Shape;785;p96"/>
          <p:cNvGraphicFramePr/>
          <p:nvPr/>
        </p:nvGraphicFramePr>
        <p:xfrm>
          <a:off x="762000" y="2077500"/>
          <a:ext cx="3000000" cy="3000000"/>
        </p:xfrm>
        <a:graphic>
          <a:graphicData uri="http://schemas.openxmlformats.org/drawingml/2006/table">
            <a:tbl>
              <a:tblPr>
                <a:noFill/>
                <a:tableStyleId>{8B0B9310-7FAF-4EA7-B75B-CCB1F727D02C}</a:tableStyleId>
              </a:tblPr>
              <a:tblGrid>
                <a:gridCol w="952500"/>
                <a:gridCol w="952500"/>
                <a:gridCol w="952500"/>
                <a:gridCol w="952500"/>
                <a:gridCol w="952500"/>
                <a:gridCol w="952500"/>
                <a:gridCol w="952500"/>
                <a:gridCol w="952500"/>
              </a:tblGrid>
              <a:tr h="209550">
                <a:tc>
                  <a:txBody>
                    <a:bodyPr/>
                    <a:lstStyle/>
                    <a:p>
                      <a:pPr indent="0" lvl="0" marL="0" rtl="0" algn="ctr">
                        <a:lnSpc>
                          <a:spcPct val="115000"/>
                        </a:lnSpc>
                        <a:spcBef>
                          <a:spcPts val="0"/>
                        </a:spcBef>
                        <a:spcAft>
                          <a:spcPts val="0"/>
                        </a:spcAft>
                        <a:buNone/>
                      </a:pPr>
                      <a:r>
                        <a:rPr b="1" lang="en" sz="1000"/>
                        <a:t>Lat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Lon</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2</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3</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1000</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 of Houses</a:t>
                      </a:r>
                      <a:endParaRPr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7.6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1.2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cxnSp>
        <p:nvCxnSpPr>
          <p:cNvPr id="786" name="Google Shape;786;p96"/>
          <p:cNvCxnSpPr/>
          <p:nvPr/>
        </p:nvCxnSpPr>
        <p:spPr>
          <a:xfrm>
            <a:off x="2734200" y="3948925"/>
            <a:ext cx="4699800" cy="0"/>
          </a:xfrm>
          <a:prstGeom prst="straightConnector1">
            <a:avLst/>
          </a:prstGeom>
          <a:noFill/>
          <a:ln cap="flat" cmpd="sng" w="76200">
            <a:solidFill>
              <a:srgbClr val="6D9EEB"/>
            </a:solidFill>
            <a:prstDash val="solid"/>
            <a:round/>
            <a:headEnd len="med" w="med" type="none"/>
            <a:tailEnd len="med" w="med" type="none"/>
          </a:ln>
        </p:spPr>
      </p:cxnSp>
      <p:sp>
        <p:nvSpPr>
          <p:cNvPr id="787" name="Google Shape;787;p96"/>
          <p:cNvSpPr txBox="1"/>
          <p:nvPr>
            <p:ph type="ctrTitle"/>
          </p:nvPr>
        </p:nvSpPr>
        <p:spPr>
          <a:xfrm>
            <a:off x="2734200" y="4044625"/>
            <a:ext cx="4695300" cy="53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000"/>
              <a:t>Represents what is in image</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7"/>
          <p:cNvSpPr txBox="1"/>
          <p:nvPr>
            <p:ph type="ctrTitle"/>
          </p:nvPr>
        </p:nvSpPr>
        <p:spPr>
          <a:xfrm>
            <a:off x="311700" y="744575"/>
            <a:ext cx="8520600" cy="1042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Ease of Use</a:t>
            </a:r>
            <a:endParaRPr/>
          </a:p>
        </p:txBody>
      </p:sp>
      <p:graphicFrame>
        <p:nvGraphicFramePr>
          <p:cNvPr id="793" name="Google Shape;793;p97"/>
          <p:cNvGraphicFramePr/>
          <p:nvPr/>
        </p:nvGraphicFramePr>
        <p:xfrm>
          <a:off x="762000" y="2077500"/>
          <a:ext cx="3000000" cy="3000000"/>
        </p:xfrm>
        <a:graphic>
          <a:graphicData uri="http://schemas.openxmlformats.org/drawingml/2006/table">
            <a:tbl>
              <a:tblPr>
                <a:noFill/>
                <a:tableStyleId>{8B0B9310-7FAF-4EA7-B75B-CCB1F727D02C}</a:tableStyleId>
              </a:tblPr>
              <a:tblGrid>
                <a:gridCol w="952500"/>
                <a:gridCol w="952500"/>
                <a:gridCol w="952500"/>
                <a:gridCol w="952500"/>
                <a:gridCol w="952500"/>
                <a:gridCol w="952500"/>
                <a:gridCol w="952500"/>
                <a:gridCol w="952500"/>
              </a:tblGrid>
              <a:tr h="209550">
                <a:tc>
                  <a:txBody>
                    <a:bodyPr/>
                    <a:lstStyle/>
                    <a:p>
                      <a:pPr indent="0" lvl="0" marL="0" rtl="0" algn="ctr">
                        <a:lnSpc>
                          <a:spcPct val="115000"/>
                        </a:lnSpc>
                        <a:spcBef>
                          <a:spcPts val="0"/>
                        </a:spcBef>
                        <a:spcAft>
                          <a:spcPts val="0"/>
                        </a:spcAft>
                        <a:buNone/>
                      </a:pPr>
                      <a:r>
                        <a:rPr b="1" lang="en" sz="1000"/>
                        <a:t>Lat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Lon</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2</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3</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t>Feature 1000</a:t>
                      </a:r>
                      <a:endParaRPr b="1"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 of Houses</a:t>
                      </a:r>
                      <a:endParaRPr sz="1000"/>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7.6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1.2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5.5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5.3229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6.4422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4.4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6.6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cxnSp>
        <p:nvCxnSpPr>
          <p:cNvPr id="794" name="Google Shape;794;p97"/>
          <p:cNvCxnSpPr/>
          <p:nvPr/>
        </p:nvCxnSpPr>
        <p:spPr>
          <a:xfrm>
            <a:off x="7414150" y="3948925"/>
            <a:ext cx="967800" cy="0"/>
          </a:xfrm>
          <a:prstGeom prst="straightConnector1">
            <a:avLst/>
          </a:prstGeom>
          <a:noFill/>
          <a:ln cap="flat" cmpd="sng" w="76200">
            <a:solidFill>
              <a:srgbClr val="6D9EEB"/>
            </a:solidFill>
            <a:prstDash val="solid"/>
            <a:round/>
            <a:headEnd len="med" w="med" type="none"/>
            <a:tailEnd len="med" w="med" type="none"/>
          </a:ln>
        </p:spPr>
      </p:cxnSp>
      <p:sp>
        <p:nvSpPr>
          <p:cNvPr id="795" name="Google Shape;795;p97"/>
          <p:cNvSpPr txBox="1"/>
          <p:nvPr>
            <p:ph type="ctrTitle"/>
          </p:nvPr>
        </p:nvSpPr>
        <p:spPr>
          <a:xfrm>
            <a:off x="6782200" y="4044625"/>
            <a:ext cx="2231700" cy="53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000"/>
              <a:t>Ground Data</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98"/>
          <p:cNvPicPr preferRelativeResize="0"/>
          <p:nvPr/>
        </p:nvPicPr>
        <p:blipFill rotWithShape="1">
          <a:blip r:embed="rId3">
            <a:alphaModFix/>
          </a:blip>
          <a:srcRect b="5678" l="7416" r="6242" t="8931"/>
          <a:stretch/>
        </p:blipFill>
        <p:spPr>
          <a:xfrm>
            <a:off x="2617300" y="1786775"/>
            <a:ext cx="3692250" cy="2738850"/>
          </a:xfrm>
          <a:prstGeom prst="rect">
            <a:avLst/>
          </a:prstGeom>
          <a:noFill/>
          <a:ln>
            <a:noFill/>
          </a:ln>
        </p:spPr>
      </p:pic>
      <p:sp>
        <p:nvSpPr>
          <p:cNvPr id="801" name="Google Shape;801;p98"/>
          <p:cNvSpPr txBox="1"/>
          <p:nvPr>
            <p:ph type="ctrTitle"/>
          </p:nvPr>
        </p:nvSpPr>
        <p:spPr>
          <a:xfrm>
            <a:off x="311700" y="744575"/>
            <a:ext cx="8520600" cy="1042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Linear Regression</a:t>
            </a:r>
            <a:endParaRPr/>
          </a:p>
        </p:txBody>
      </p:sp>
      <p:sp>
        <p:nvSpPr>
          <p:cNvPr id="802" name="Google Shape;802;p98"/>
          <p:cNvSpPr txBox="1"/>
          <p:nvPr/>
        </p:nvSpPr>
        <p:spPr>
          <a:xfrm>
            <a:off x="3806875" y="4525625"/>
            <a:ext cx="1313100" cy="46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Feature 143</a:t>
            </a:r>
            <a:endParaRPr/>
          </a:p>
        </p:txBody>
      </p:sp>
      <p:sp>
        <p:nvSpPr>
          <p:cNvPr id="803" name="Google Shape;803;p98"/>
          <p:cNvSpPr txBox="1"/>
          <p:nvPr/>
        </p:nvSpPr>
        <p:spPr>
          <a:xfrm rot="-5400000">
            <a:off x="1629400" y="2924150"/>
            <a:ext cx="1313100" cy="46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 of Houses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99"/>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09" name="Google Shape;809;p99"/>
          <p:cNvPicPr preferRelativeResize="0"/>
          <p:nvPr/>
        </p:nvPicPr>
        <p:blipFill rotWithShape="1">
          <a:blip r:embed="rId4">
            <a:alphaModFix/>
          </a:blip>
          <a:srcRect b="7218" l="0" r="0" t="0"/>
          <a:stretch/>
        </p:blipFill>
        <p:spPr>
          <a:xfrm>
            <a:off x="1120000" y="1898563"/>
            <a:ext cx="1386100" cy="1346375"/>
          </a:xfrm>
          <a:prstGeom prst="rect">
            <a:avLst/>
          </a:prstGeom>
          <a:noFill/>
          <a:ln>
            <a:noFill/>
          </a:ln>
        </p:spPr>
      </p:pic>
      <p:sp>
        <p:nvSpPr>
          <p:cNvPr id="810" name="Google Shape;810;p99"/>
          <p:cNvSpPr txBox="1"/>
          <p:nvPr/>
        </p:nvSpPr>
        <p:spPr>
          <a:xfrm>
            <a:off x="974387" y="3313550"/>
            <a:ext cx="1756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t>Gigabytes</a:t>
            </a:r>
            <a:endParaRPr sz="2400"/>
          </a:p>
          <a:p>
            <a:pPr indent="0" lvl="0" marL="0" rtl="0" algn="ctr">
              <a:spcBef>
                <a:spcPts val="0"/>
              </a:spcBef>
              <a:spcAft>
                <a:spcPts val="0"/>
              </a:spcAft>
              <a:buNone/>
            </a:pPr>
            <a:r>
              <a:rPr lang="en" sz="1800"/>
              <a:t>(3D Raster)</a:t>
            </a:r>
            <a:endParaRPr sz="1800"/>
          </a:p>
        </p:txBody>
      </p:sp>
      <p:pic>
        <p:nvPicPr>
          <p:cNvPr id="811" name="Google Shape;811;p99"/>
          <p:cNvPicPr preferRelativeResize="0"/>
          <p:nvPr/>
        </p:nvPicPr>
        <p:blipFill>
          <a:blip r:embed="rId5">
            <a:alphaModFix/>
          </a:blip>
          <a:stretch>
            <a:fillRect/>
          </a:stretch>
        </p:blipFill>
        <p:spPr>
          <a:xfrm>
            <a:off x="6033564" y="1731650"/>
            <a:ext cx="2136050" cy="2136006"/>
          </a:xfrm>
          <a:prstGeom prst="rect">
            <a:avLst/>
          </a:prstGeom>
          <a:noFill/>
          <a:ln>
            <a:noFill/>
          </a:ln>
        </p:spPr>
      </p:pic>
      <p:pic>
        <p:nvPicPr>
          <p:cNvPr id="812" name="Google Shape;812;p99"/>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13" name="Google Shape;813;p99"/>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14" name="Google Shape;814;p99"/>
          <p:cNvSpPr txBox="1"/>
          <p:nvPr/>
        </p:nvSpPr>
        <p:spPr>
          <a:xfrm>
            <a:off x="6189438" y="3313545"/>
            <a:ext cx="1824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rPr>
              <a:t>Kilobytes</a:t>
            </a:r>
            <a:endParaRPr sz="2400">
              <a:solidFill>
                <a:schemeClr val="dk1"/>
              </a:solidFill>
            </a:endParaRPr>
          </a:p>
          <a:p>
            <a:pPr indent="0" lvl="0" marL="0" rtl="0" algn="ctr">
              <a:spcBef>
                <a:spcPts val="0"/>
              </a:spcBef>
              <a:spcAft>
                <a:spcPts val="0"/>
              </a:spcAft>
              <a:buNone/>
            </a:pPr>
            <a:r>
              <a:rPr lang="en" sz="1800">
                <a:solidFill>
                  <a:schemeClr val="dk1"/>
                </a:solidFill>
              </a:rPr>
              <a:t>(1D Array)</a:t>
            </a:r>
            <a:endParaRPr sz="1800">
              <a:solidFill>
                <a:schemeClr val="dk1"/>
              </a:solidFill>
            </a:endParaRPr>
          </a:p>
        </p:txBody>
      </p:sp>
      <p:sp>
        <p:nvSpPr>
          <p:cNvPr id="815" name="Google Shape;815;p99"/>
          <p:cNvSpPr/>
          <p:nvPr/>
        </p:nvSpPr>
        <p:spPr>
          <a:xfrm>
            <a:off x="2852888" y="2325400"/>
            <a:ext cx="3220200" cy="720600"/>
          </a:xfrm>
          <a:prstGeom prst="rtTriangl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99"/>
          <p:cNvSpPr txBox="1"/>
          <p:nvPr/>
        </p:nvSpPr>
        <p:spPr>
          <a:xfrm>
            <a:off x="2667962" y="3046000"/>
            <a:ext cx="3590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t>Dimension Reduction</a:t>
            </a:r>
            <a:endParaRPr sz="1800"/>
          </a:p>
        </p:txBody>
      </p:sp>
      <p:cxnSp>
        <p:nvCxnSpPr>
          <p:cNvPr id="817" name="Google Shape;817;p99"/>
          <p:cNvCxnSpPr/>
          <p:nvPr/>
        </p:nvCxnSpPr>
        <p:spPr>
          <a:xfrm>
            <a:off x="5624650" y="3276850"/>
            <a:ext cx="277500" cy="0"/>
          </a:xfrm>
          <a:prstGeom prst="straightConnector1">
            <a:avLst/>
          </a:prstGeom>
          <a:noFill/>
          <a:ln cap="flat" cmpd="sng" w="9525">
            <a:solidFill>
              <a:schemeClr val="dk2"/>
            </a:solidFill>
            <a:prstDash val="solid"/>
            <a:round/>
            <a:headEnd len="med" w="med" type="none"/>
            <a:tailEnd len="med" w="med" type="triangle"/>
          </a:ln>
        </p:spPr>
      </p:cxnSp>
      <p:cxnSp>
        <p:nvCxnSpPr>
          <p:cNvPr id="818" name="Google Shape;818;p99"/>
          <p:cNvCxnSpPr/>
          <p:nvPr/>
        </p:nvCxnSpPr>
        <p:spPr>
          <a:xfrm>
            <a:off x="2926825" y="3271425"/>
            <a:ext cx="365700" cy="0"/>
          </a:xfrm>
          <a:prstGeom prst="straightConnector1">
            <a:avLst/>
          </a:prstGeom>
          <a:noFill/>
          <a:ln cap="flat" cmpd="sng" w="9525">
            <a:solidFill>
              <a:schemeClr val="dk2"/>
            </a:solidFill>
            <a:prstDash val="solid"/>
            <a:round/>
            <a:headEnd len="med" w="med" type="none"/>
            <a:tailEnd len="med" w="med" type="none"/>
          </a:ln>
        </p:spPr>
      </p:cxnSp>
      <p:sp>
        <p:nvSpPr>
          <p:cNvPr id="819" name="Google Shape;819;p99"/>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820" name="Google Shape;820;p99"/>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00"/>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26" name="Google Shape;826;p100"/>
          <p:cNvPicPr preferRelativeResize="0"/>
          <p:nvPr/>
        </p:nvPicPr>
        <p:blipFill rotWithShape="1">
          <a:blip r:embed="rId4">
            <a:alphaModFix/>
          </a:blip>
          <a:srcRect b="7218" l="0" r="0" t="0"/>
          <a:stretch/>
        </p:blipFill>
        <p:spPr>
          <a:xfrm>
            <a:off x="1120000" y="1898563"/>
            <a:ext cx="1386100" cy="1346375"/>
          </a:xfrm>
          <a:prstGeom prst="rect">
            <a:avLst/>
          </a:prstGeom>
          <a:noFill/>
          <a:ln>
            <a:noFill/>
          </a:ln>
        </p:spPr>
      </p:pic>
      <p:sp>
        <p:nvSpPr>
          <p:cNvPr id="827" name="Google Shape;827;p100"/>
          <p:cNvSpPr txBox="1"/>
          <p:nvPr/>
        </p:nvSpPr>
        <p:spPr>
          <a:xfrm>
            <a:off x="974387" y="3313550"/>
            <a:ext cx="17562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t>Satellite Images</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p:txBody>
      </p:sp>
      <p:pic>
        <p:nvPicPr>
          <p:cNvPr id="828" name="Google Shape;828;p100"/>
          <p:cNvPicPr preferRelativeResize="0"/>
          <p:nvPr/>
        </p:nvPicPr>
        <p:blipFill>
          <a:blip r:embed="rId5">
            <a:alphaModFix/>
          </a:blip>
          <a:stretch>
            <a:fillRect/>
          </a:stretch>
        </p:blipFill>
        <p:spPr>
          <a:xfrm>
            <a:off x="6033564" y="1731650"/>
            <a:ext cx="2136050" cy="2136006"/>
          </a:xfrm>
          <a:prstGeom prst="rect">
            <a:avLst/>
          </a:prstGeom>
          <a:noFill/>
          <a:ln>
            <a:noFill/>
          </a:ln>
        </p:spPr>
      </p:pic>
      <p:pic>
        <p:nvPicPr>
          <p:cNvPr id="829" name="Google Shape;829;p100"/>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30" name="Google Shape;830;p100"/>
          <p:cNvSpPr txBox="1"/>
          <p:nvPr/>
        </p:nvSpPr>
        <p:spPr>
          <a:xfrm>
            <a:off x="5862800" y="3313550"/>
            <a:ext cx="2462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rPr>
              <a:t>Easy </a:t>
            </a:r>
            <a:endParaRPr sz="2400">
              <a:solidFill>
                <a:schemeClr val="dk1"/>
              </a:solidFill>
            </a:endParaRPr>
          </a:p>
          <a:p>
            <a:pPr indent="0" lvl="0" marL="0" rtl="0" algn="ctr">
              <a:spcBef>
                <a:spcPts val="0"/>
              </a:spcBef>
              <a:spcAft>
                <a:spcPts val="0"/>
              </a:spcAft>
              <a:buNone/>
            </a:pPr>
            <a:r>
              <a:rPr lang="en" sz="2400">
                <a:solidFill>
                  <a:schemeClr val="dk1"/>
                </a:solidFill>
              </a:rPr>
              <a:t>To Use</a:t>
            </a:r>
            <a:endParaRPr sz="1800">
              <a:solidFill>
                <a:schemeClr val="dk1"/>
              </a:solidFill>
            </a:endParaRPr>
          </a:p>
        </p:txBody>
      </p:sp>
      <p:cxnSp>
        <p:nvCxnSpPr>
          <p:cNvPr id="831" name="Google Shape;831;p100"/>
          <p:cNvCxnSpPr/>
          <p:nvPr/>
        </p:nvCxnSpPr>
        <p:spPr>
          <a:xfrm>
            <a:off x="3478500" y="3063000"/>
            <a:ext cx="1968000" cy="2400"/>
          </a:xfrm>
          <a:prstGeom prst="straightConnector1">
            <a:avLst/>
          </a:prstGeom>
          <a:noFill/>
          <a:ln cap="flat" cmpd="sng" w="38100">
            <a:solidFill>
              <a:schemeClr val="dk2"/>
            </a:solidFill>
            <a:prstDash val="solid"/>
            <a:round/>
            <a:headEnd len="med" w="med" type="none"/>
            <a:tailEnd len="med" w="med" type="triangle"/>
          </a:ln>
        </p:spPr>
      </p:cxnSp>
      <p:sp>
        <p:nvSpPr>
          <p:cNvPr id="832" name="Google Shape;832;p100"/>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33" name="Google Shape;833;p100"/>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834" name="Google Shape;834;p100"/>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101"/>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40" name="Google Shape;840;p101"/>
          <p:cNvPicPr preferRelativeResize="0"/>
          <p:nvPr/>
        </p:nvPicPr>
        <p:blipFill rotWithShape="1">
          <a:blip r:embed="rId4">
            <a:alphaModFix/>
          </a:blip>
          <a:srcRect b="7218" l="0" r="0" t="0"/>
          <a:stretch/>
        </p:blipFill>
        <p:spPr>
          <a:xfrm>
            <a:off x="1120000" y="1898563"/>
            <a:ext cx="1386100" cy="1346375"/>
          </a:xfrm>
          <a:prstGeom prst="rect">
            <a:avLst/>
          </a:prstGeom>
          <a:noFill/>
          <a:ln>
            <a:noFill/>
          </a:ln>
        </p:spPr>
      </p:pic>
      <p:sp>
        <p:nvSpPr>
          <p:cNvPr id="841" name="Google Shape;841;p101"/>
          <p:cNvSpPr txBox="1"/>
          <p:nvPr/>
        </p:nvSpPr>
        <p:spPr>
          <a:xfrm>
            <a:off x="974387" y="3313550"/>
            <a:ext cx="17562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t>Satellite Images</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p:txBody>
      </p:sp>
      <p:pic>
        <p:nvPicPr>
          <p:cNvPr id="842" name="Google Shape;842;p101"/>
          <p:cNvPicPr preferRelativeResize="0"/>
          <p:nvPr/>
        </p:nvPicPr>
        <p:blipFill>
          <a:blip r:embed="rId5">
            <a:alphaModFix/>
          </a:blip>
          <a:stretch>
            <a:fillRect/>
          </a:stretch>
        </p:blipFill>
        <p:spPr>
          <a:xfrm>
            <a:off x="6033564" y="1731650"/>
            <a:ext cx="2136050" cy="2136006"/>
          </a:xfrm>
          <a:prstGeom prst="rect">
            <a:avLst/>
          </a:prstGeom>
          <a:noFill/>
          <a:ln>
            <a:noFill/>
          </a:ln>
        </p:spPr>
      </p:pic>
      <p:pic>
        <p:nvPicPr>
          <p:cNvPr id="843" name="Google Shape;843;p101"/>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44" name="Google Shape;844;p101"/>
          <p:cNvSpPr txBox="1"/>
          <p:nvPr/>
        </p:nvSpPr>
        <p:spPr>
          <a:xfrm>
            <a:off x="5862800" y="3313550"/>
            <a:ext cx="2462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rPr>
              <a:t>Have Predictive</a:t>
            </a:r>
            <a:endParaRPr sz="2400">
              <a:solidFill>
                <a:schemeClr val="dk1"/>
              </a:solidFill>
            </a:endParaRPr>
          </a:p>
          <a:p>
            <a:pPr indent="0" lvl="0" marL="0" rtl="0" algn="ctr">
              <a:spcBef>
                <a:spcPts val="0"/>
              </a:spcBef>
              <a:spcAft>
                <a:spcPts val="0"/>
              </a:spcAft>
              <a:buNone/>
            </a:pPr>
            <a:r>
              <a:rPr lang="en" sz="2400">
                <a:solidFill>
                  <a:schemeClr val="dk1"/>
                </a:solidFill>
              </a:rPr>
              <a:t>Power</a:t>
            </a:r>
            <a:endParaRPr sz="2400">
              <a:solidFill>
                <a:schemeClr val="dk1"/>
              </a:solidFill>
            </a:endParaRPr>
          </a:p>
        </p:txBody>
      </p:sp>
      <p:cxnSp>
        <p:nvCxnSpPr>
          <p:cNvPr id="845" name="Google Shape;845;p101"/>
          <p:cNvCxnSpPr/>
          <p:nvPr/>
        </p:nvCxnSpPr>
        <p:spPr>
          <a:xfrm>
            <a:off x="3478500" y="3063000"/>
            <a:ext cx="1968000" cy="2400"/>
          </a:xfrm>
          <a:prstGeom prst="straightConnector1">
            <a:avLst/>
          </a:prstGeom>
          <a:noFill/>
          <a:ln cap="flat" cmpd="sng" w="38100">
            <a:solidFill>
              <a:schemeClr val="dk2"/>
            </a:solidFill>
            <a:prstDash val="solid"/>
            <a:round/>
            <a:headEnd len="med" w="med" type="none"/>
            <a:tailEnd len="med" w="med" type="triangle"/>
          </a:ln>
        </p:spPr>
      </p:cxnSp>
      <p:sp>
        <p:nvSpPr>
          <p:cNvPr id="846" name="Google Shape;846;p101"/>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47" name="Google Shape;847;p101"/>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848" name="Google Shape;848;p101"/>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102"/>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54" name="Google Shape;854;p102"/>
          <p:cNvPicPr preferRelativeResize="0"/>
          <p:nvPr/>
        </p:nvPicPr>
        <p:blipFill rotWithShape="1">
          <a:blip r:embed="rId4">
            <a:alphaModFix/>
          </a:blip>
          <a:srcRect b="29243" l="0" r="0" t="0"/>
          <a:stretch/>
        </p:blipFill>
        <p:spPr>
          <a:xfrm>
            <a:off x="3123588" y="1324325"/>
            <a:ext cx="2896826" cy="2049700"/>
          </a:xfrm>
          <a:prstGeom prst="rect">
            <a:avLst/>
          </a:prstGeom>
          <a:noFill/>
          <a:ln>
            <a:noFill/>
          </a:ln>
        </p:spPr>
      </p:pic>
      <p:pic>
        <p:nvPicPr>
          <p:cNvPr id="855" name="Google Shape;855;p102"/>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56" name="Google Shape;856;p102"/>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57" name="Google Shape;857;p102"/>
          <p:cNvSpPr txBox="1"/>
          <p:nvPr/>
        </p:nvSpPr>
        <p:spPr>
          <a:xfrm>
            <a:off x="2924400" y="3309000"/>
            <a:ext cx="32952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Which Patches?</a:t>
            </a:r>
            <a:endParaRPr sz="2500">
              <a:solidFill>
                <a:schemeClr val="dk1"/>
              </a:solidFill>
            </a:endParaRPr>
          </a:p>
        </p:txBody>
      </p:sp>
      <p:sp>
        <p:nvSpPr>
          <p:cNvPr id="858" name="Google Shape;858;p102"/>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859" name="Google Shape;859;p102"/>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6100"/>
              <a:t>MOSAIKS</a:t>
            </a:r>
            <a:endParaRPr sz="6100"/>
          </a:p>
        </p:txBody>
      </p:sp>
      <p:sp>
        <p:nvSpPr>
          <p:cNvPr id="484" name="Google Shape;484;p76"/>
          <p:cNvSpPr txBox="1"/>
          <p:nvPr>
            <p:ph idx="1" type="subTitle"/>
          </p:nvPr>
        </p:nvSpPr>
        <p:spPr>
          <a:xfrm>
            <a:off x="172950" y="27971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935"/>
              <a:buFont typeface="Arial"/>
              <a:buNone/>
            </a:pPr>
            <a:r>
              <a:rPr lang="en" sz="1979">
                <a:solidFill>
                  <a:schemeClr val="dk1"/>
                </a:solidFill>
              </a:rPr>
              <a:t>(Multi-task Observation using SAtellite Imagery &amp; Kitchen Sinks)</a:t>
            </a:r>
            <a:endParaRPr sz="1979">
              <a:solidFill>
                <a:schemeClr val="dk1"/>
              </a:solidFill>
            </a:endParaRPr>
          </a:p>
          <a:p>
            <a:pPr indent="0" lvl="0" marL="0" rtl="0" algn="ctr">
              <a:lnSpc>
                <a:spcPct val="80000"/>
              </a:lnSpc>
              <a:spcBef>
                <a:spcPts val="0"/>
              </a:spcBef>
              <a:spcAft>
                <a:spcPts val="0"/>
              </a:spcAft>
              <a:buSzPts val="935"/>
              <a:buNone/>
            </a:pPr>
            <a:r>
              <a:t/>
            </a:r>
            <a:endParaRPr sz="218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103"/>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65" name="Google Shape;865;p103"/>
          <p:cNvPicPr preferRelativeResize="0"/>
          <p:nvPr/>
        </p:nvPicPr>
        <p:blipFill rotWithShape="1">
          <a:blip r:embed="rId4">
            <a:alphaModFix/>
          </a:blip>
          <a:srcRect b="29243" l="0" r="0" t="0"/>
          <a:stretch/>
        </p:blipFill>
        <p:spPr>
          <a:xfrm>
            <a:off x="3123588" y="1324325"/>
            <a:ext cx="2896826" cy="2049700"/>
          </a:xfrm>
          <a:prstGeom prst="rect">
            <a:avLst/>
          </a:prstGeom>
          <a:noFill/>
          <a:ln>
            <a:noFill/>
          </a:ln>
        </p:spPr>
      </p:pic>
      <p:pic>
        <p:nvPicPr>
          <p:cNvPr id="866" name="Google Shape;866;p103"/>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67" name="Google Shape;867;p103"/>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68" name="Google Shape;868;p103"/>
          <p:cNvSpPr txBox="1"/>
          <p:nvPr/>
        </p:nvSpPr>
        <p:spPr>
          <a:xfrm>
            <a:off x="2505150" y="3299475"/>
            <a:ext cx="41337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Completely Random</a:t>
            </a:r>
            <a:endParaRPr sz="2500">
              <a:solidFill>
                <a:schemeClr val="dk1"/>
              </a:solidFill>
            </a:endParaRPr>
          </a:p>
        </p:txBody>
      </p:sp>
      <p:sp>
        <p:nvSpPr>
          <p:cNvPr id="869" name="Google Shape;869;p103"/>
          <p:cNvSpPr txBox="1"/>
          <p:nvPr>
            <p:ph type="title"/>
          </p:nvPr>
        </p:nvSpPr>
        <p:spPr>
          <a:xfrm>
            <a:off x="311700" y="223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t>Turning satellite images into features</a:t>
            </a:r>
            <a:endParaRPr sz="2620"/>
          </a:p>
        </p:txBody>
      </p:sp>
      <p:cxnSp>
        <p:nvCxnSpPr>
          <p:cNvPr id="870" name="Google Shape;870;p103"/>
          <p:cNvCxnSpPr/>
          <p:nvPr/>
        </p:nvCxnSpPr>
        <p:spPr>
          <a:xfrm>
            <a:off x="311700" y="815692"/>
            <a:ext cx="65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104"/>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76" name="Google Shape;876;p104"/>
          <p:cNvPicPr preferRelativeResize="0"/>
          <p:nvPr/>
        </p:nvPicPr>
        <p:blipFill rotWithShape="1">
          <a:blip r:embed="rId4">
            <a:alphaModFix/>
          </a:blip>
          <a:srcRect b="29243" l="0" r="0" t="0"/>
          <a:stretch/>
        </p:blipFill>
        <p:spPr>
          <a:xfrm>
            <a:off x="3123588" y="1324325"/>
            <a:ext cx="2896826" cy="2049700"/>
          </a:xfrm>
          <a:prstGeom prst="rect">
            <a:avLst/>
          </a:prstGeom>
          <a:noFill/>
          <a:ln>
            <a:noFill/>
          </a:ln>
        </p:spPr>
      </p:pic>
      <p:pic>
        <p:nvPicPr>
          <p:cNvPr id="877" name="Google Shape;877;p104"/>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78" name="Google Shape;878;p104"/>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79" name="Google Shape;879;p104"/>
          <p:cNvSpPr txBox="1"/>
          <p:nvPr/>
        </p:nvSpPr>
        <p:spPr>
          <a:xfrm>
            <a:off x="1618062" y="3318525"/>
            <a:ext cx="59079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What do our features look like?</a:t>
            </a:r>
            <a:endParaRPr sz="25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105"/>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85" name="Google Shape;885;p105"/>
          <p:cNvPicPr preferRelativeResize="0"/>
          <p:nvPr/>
        </p:nvPicPr>
        <p:blipFill rotWithShape="1">
          <a:blip r:embed="rId4">
            <a:alphaModFix/>
          </a:blip>
          <a:srcRect b="29243" l="0" r="0" t="0"/>
          <a:stretch/>
        </p:blipFill>
        <p:spPr>
          <a:xfrm>
            <a:off x="3123588" y="1324325"/>
            <a:ext cx="2896826" cy="2049700"/>
          </a:xfrm>
          <a:prstGeom prst="rect">
            <a:avLst/>
          </a:prstGeom>
          <a:noFill/>
          <a:ln>
            <a:noFill/>
          </a:ln>
        </p:spPr>
      </p:pic>
      <p:pic>
        <p:nvPicPr>
          <p:cNvPr id="886" name="Google Shape;886;p105"/>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87" name="Google Shape;887;p105"/>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88" name="Google Shape;888;p105"/>
          <p:cNvSpPr txBox="1"/>
          <p:nvPr/>
        </p:nvSpPr>
        <p:spPr>
          <a:xfrm>
            <a:off x="2317062" y="3318525"/>
            <a:ext cx="45099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One Thousand Features</a:t>
            </a:r>
            <a:endParaRPr sz="25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106"/>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894" name="Google Shape;894;p106"/>
          <p:cNvPicPr preferRelativeResize="0"/>
          <p:nvPr/>
        </p:nvPicPr>
        <p:blipFill rotWithShape="1">
          <a:blip r:embed="rId4">
            <a:alphaModFix/>
          </a:blip>
          <a:srcRect b="29243" l="0" r="0" t="0"/>
          <a:stretch/>
        </p:blipFill>
        <p:spPr>
          <a:xfrm>
            <a:off x="3123588" y="1324325"/>
            <a:ext cx="2896826" cy="2049700"/>
          </a:xfrm>
          <a:prstGeom prst="rect">
            <a:avLst/>
          </a:prstGeom>
          <a:noFill/>
          <a:ln>
            <a:noFill/>
          </a:ln>
        </p:spPr>
      </p:pic>
      <p:pic>
        <p:nvPicPr>
          <p:cNvPr id="895" name="Google Shape;895;p106"/>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896" name="Google Shape;896;p106"/>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897" name="Google Shape;897;p106"/>
          <p:cNvSpPr txBox="1"/>
          <p:nvPr/>
        </p:nvSpPr>
        <p:spPr>
          <a:xfrm>
            <a:off x="2505150" y="3299475"/>
            <a:ext cx="41337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Works Great!</a:t>
            </a:r>
            <a:endParaRPr sz="25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7"/>
          <p:cNvSpPr txBox="1"/>
          <p:nvPr>
            <p:ph idx="1" type="subTitle"/>
          </p:nvPr>
        </p:nvSpPr>
        <p:spPr>
          <a:xfrm>
            <a:off x="172950" y="4889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¿Qué hace?</a:t>
            </a:r>
            <a:br>
              <a:rPr lang="en">
                <a:solidFill>
                  <a:schemeClr val="dk1"/>
                </a:solidFill>
              </a:rPr>
            </a:br>
            <a:r>
              <a:rPr lang="en" sz="732">
                <a:solidFill>
                  <a:schemeClr val="dk1"/>
                </a:solidFill>
              </a:rPr>
              <a:t>What does it do?</a:t>
            </a:r>
            <a:endParaRPr sz="732">
              <a:solidFill>
                <a:schemeClr val="dk1"/>
              </a:solidFill>
            </a:endParaRPr>
          </a:p>
        </p:txBody>
      </p:sp>
      <p:graphicFrame>
        <p:nvGraphicFramePr>
          <p:cNvPr id="903" name="Google Shape;903;p107"/>
          <p:cNvGraphicFramePr/>
          <p:nvPr/>
        </p:nvGraphicFramePr>
        <p:xfrm>
          <a:off x="713863"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904" name="Google Shape;904;p107"/>
          <p:cNvGraphicFramePr/>
          <p:nvPr/>
        </p:nvGraphicFramePr>
        <p:xfrm>
          <a:off x="5582888"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cxnSp>
        <p:nvCxnSpPr>
          <p:cNvPr id="905" name="Google Shape;905;p107"/>
          <p:cNvCxnSpPr/>
          <p:nvPr/>
        </p:nvCxnSpPr>
        <p:spPr>
          <a:xfrm>
            <a:off x="4162213" y="2888650"/>
            <a:ext cx="819600" cy="0"/>
          </a:xfrm>
          <a:prstGeom prst="straightConnector1">
            <a:avLst/>
          </a:prstGeom>
          <a:noFill/>
          <a:ln cap="flat" cmpd="sng" w="19050">
            <a:solidFill>
              <a:schemeClr val="dk1"/>
            </a:solidFill>
            <a:prstDash val="solid"/>
            <a:round/>
            <a:headEnd len="med" w="med" type="none"/>
            <a:tailEnd len="med" w="med" type="triangle"/>
          </a:ln>
        </p:spPr>
      </p:cxnSp>
      <p:sp>
        <p:nvSpPr>
          <p:cNvPr id="906" name="Google Shape;906;p107"/>
          <p:cNvSpPr txBox="1"/>
          <p:nvPr/>
        </p:nvSpPr>
        <p:spPr>
          <a:xfrm>
            <a:off x="3890850" y="2048400"/>
            <a:ext cx="1362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Expande Espacialmente los Datos</a:t>
            </a:r>
            <a:endParaRPr/>
          </a:p>
        </p:txBody>
      </p:sp>
      <p:sp>
        <p:nvSpPr>
          <p:cNvPr id="907" name="Google Shape;907;p107"/>
          <p:cNvSpPr txBox="1"/>
          <p:nvPr/>
        </p:nvSpPr>
        <p:spPr>
          <a:xfrm>
            <a:off x="3890863" y="2879700"/>
            <a:ext cx="1362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Spatially Expand Data</a:t>
            </a:r>
            <a:endParaRPr sz="13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graphicFrame>
        <p:nvGraphicFramePr>
          <p:cNvPr id="912" name="Google Shape;912;p108"/>
          <p:cNvGraphicFramePr/>
          <p:nvPr/>
        </p:nvGraphicFramePr>
        <p:xfrm>
          <a:off x="713863"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13" name="Google Shape;913;p108"/>
          <p:cNvGraphicFramePr/>
          <p:nvPr/>
        </p:nvGraphicFramePr>
        <p:xfrm>
          <a:off x="836775" y="16021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914" name="Google Shape;914;p108"/>
          <p:cNvGraphicFramePr/>
          <p:nvPr/>
        </p:nvGraphicFramePr>
        <p:xfrm>
          <a:off x="989175" y="17545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915" name="Google Shape;915;p108"/>
          <p:cNvGraphicFramePr/>
          <p:nvPr/>
        </p:nvGraphicFramePr>
        <p:xfrm>
          <a:off x="1141575" y="19069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916" name="Google Shape;916;p108"/>
          <p:cNvGraphicFramePr/>
          <p:nvPr/>
        </p:nvGraphicFramePr>
        <p:xfrm>
          <a:off x="1283313" y="204685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17" name="Google Shape;917;p108"/>
          <p:cNvGraphicFramePr/>
          <p:nvPr/>
        </p:nvGraphicFramePr>
        <p:xfrm>
          <a:off x="5582888"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18" name="Google Shape;918;p108"/>
          <p:cNvGraphicFramePr/>
          <p:nvPr/>
        </p:nvGraphicFramePr>
        <p:xfrm>
          <a:off x="5735288" y="16227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19" name="Google Shape;919;p108"/>
          <p:cNvGraphicFramePr/>
          <p:nvPr/>
        </p:nvGraphicFramePr>
        <p:xfrm>
          <a:off x="5887688" y="17751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20" name="Google Shape;920;p108"/>
          <p:cNvGraphicFramePr/>
          <p:nvPr/>
        </p:nvGraphicFramePr>
        <p:xfrm>
          <a:off x="6040088" y="19275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21" name="Google Shape;921;p108"/>
          <p:cNvGraphicFramePr/>
          <p:nvPr/>
        </p:nvGraphicFramePr>
        <p:xfrm>
          <a:off x="6192488" y="20799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cxnSp>
        <p:nvCxnSpPr>
          <p:cNvPr id="922" name="Google Shape;922;p108"/>
          <p:cNvCxnSpPr/>
          <p:nvPr/>
        </p:nvCxnSpPr>
        <p:spPr>
          <a:xfrm>
            <a:off x="3684025" y="1281575"/>
            <a:ext cx="700200" cy="780900"/>
          </a:xfrm>
          <a:prstGeom prst="straightConnector1">
            <a:avLst/>
          </a:prstGeom>
          <a:noFill/>
          <a:ln cap="flat" cmpd="sng" w="19050">
            <a:solidFill>
              <a:schemeClr val="dk1"/>
            </a:solidFill>
            <a:prstDash val="solid"/>
            <a:round/>
            <a:headEnd len="med" w="med" type="none"/>
            <a:tailEnd len="med" w="med" type="triangle"/>
          </a:ln>
        </p:spPr>
      </p:cxnSp>
      <p:sp>
        <p:nvSpPr>
          <p:cNvPr id="923" name="Google Shape;923;p108"/>
          <p:cNvSpPr txBox="1"/>
          <p:nvPr/>
        </p:nvSpPr>
        <p:spPr>
          <a:xfrm rot="2878185">
            <a:off x="3752582" y="1502742"/>
            <a:ext cx="949930" cy="338586"/>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t>Tiempo</a:t>
            </a:r>
            <a:endParaRPr sz="1000"/>
          </a:p>
        </p:txBody>
      </p:sp>
      <p:cxnSp>
        <p:nvCxnSpPr>
          <p:cNvPr id="924" name="Google Shape;924;p108"/>
          <p:cNvCxnSpPr/>
          <p:nvPr/>
        </p:nvCxnSpPr>
        <p:spPr>
          <a:xfrm>
            <a:off x="4446925" y="3501500"/>
            <a:ext cx="819600" cy="0"/>
          </a:xfrm>
          <a:prstGeom prst="straightConnector1">
            <a:avLst/>
          </a:prstGeom>
          <a:noFill/>
          <a:ln cap="flat" cmpd="sng" w="19050">
            <a:solidFill>
              <a:schemeClr val="dk1"/>
            </a:solidFill>
            <a:prstDash val="solid"/>
            <a:round/>
            <a:headEnd len="med" w="med" type="none"/>
            <a:tailEnd len="med" w="med" type="triangle"/>
          </a:ln>
        </p:spPr>
      </p:cxnSp>
      <p:sp>
        <p:nvSpPr>
          <p:cNvPr id="925" name="Google Shape;925;p108"/>
          <p:cNvSpPr txBox="1"/>
          <p:nvPr/>
        </p:nvSpPr>
        <p:spPr>
          <a:xfrm>
            <a:off x="4175594" y="2876275"/>
            <a:ext cx="1362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Expandir Datos Temporalmente</a:t>
            </a:r>
            <a:endParaRPr sz="1300"/>
          </a:p>
        </p:txBody>
      </p:sp>
      <p:sp>
        <p:nvSpPr>
          <p:cNvPr id="926" name="Google Shape;926;p108"/>
          <p:cNvSpPr txBox="1"/>
          <p:nvPr>
            <p:ph idx="1" type="subTitle"/>
          </p:nvPr>
        </p:nvSpPr>
        <p:spPr>
          <a:xfrm>
            <a:off x="172950" y="4889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¿Qué hace?</a:t>
            </a:r>
            <a:br>
              <a:rPr lang="en">
                <a:solidFill>
                  <a:schemeClr val="dk1"/>
                </a:solidFill>
              </a:rPr>
            </a:br>
            <a:r>
              <a:rPr lang="en" sz="732">
                <a:solidFill>
                  <a:schemeClr val="dk1"/>
                </a:solidFill>
              </a:rPr>
              <a:t>What does it do?</a:t>
            </a:r>
            <a:endParaRPr sz="732">
              <a:solidFill>
                <a:schemeClr val="dk1"/>
              </a:solidFill>
            </a:endParaRPr>
          </a:p>
        </p:txBody>
      </p:sp>
      <p:sp>
        <p:nvSpPr>
          <p:cNvPr id="927" name="Google Shape;927;p108"/>
          <p:cNvSpPr txBox="1"/>
          <p:nvPr/>
        </p:nvSpPr>
        <p:spPr>
          <a:xfrm>
            <a:off x="4175581" y="3541725"/>
            <a:ext cx="1362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Temporally Expand Data</a:t>
            </a:r>
            <a:endParaRPr sz="1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graphicFrame>
        <p:nvGraphicFramePr>
          <p:cNvPr id="932" name="Google Shape;932;p109"/>
          <p:cNvGraphicFramePr/>
          <p:nvPr/>
        </p:nvGraphicFramePr>
        <p:xfrm>
          <a:off x="713863"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33" name="Google Shape;933;p109"/>
          <p:cNvGraphicFramePr/>
          <p:nvPr/>
        </p:nvGraphicFramePr>
        <p:xfrm>
          <a:off x="866263" y="16227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34" name="Google Shape;934;p109"/>
          <p:cNvGraphicFramePr/>
          <p:nvPr/>
        </p:nvGraphicFramePr>
        <p:xfrm>
          <a:off x="989175" y="17545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935" name="Google Shape;935;p109"/>
          <p:cNvGraphicFramePr/>
          <p:nvPr/>
        </p:nvGraphicFramePr>
        <p:xfrm>
          <a:off x="1141575" y="19069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936" name="Google Shape;936;p109"/>
          <p:cNvGraphicFramePr/>
          <p:nvPr/>
        </p:nvGraphicFramePr>
        <p:xfrm>
          <a:off x="5582888"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37" name="Google Shape;937;p109"/>
          <p:cNvGraphicFramePr/>
          <p:nvPr/>
        </p:nvGraphicFramePr>
        <p:xfrm>
          <a:off x="5735288" y="16227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38" name="Google Shape;938;p109"/>
          <p:cNvGraphicFramePr/>
          <p:nvPr/>
        </p:nvGraphicFramePr>
        <p:xfrm>
          <a:off x="5887688" y="17751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39" name="Google Shape;939;p109"/>
          <p:cNvGraphicFramePr/>
          <p:nvPr/>
        </p:nvGraphicFramePr>
        <p:xfrm>
          <a:off x="6040088" y="19275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40" name="Google Shape;940;p109"/>
          <p:cNvGraphicFramePr/>
          <p:nvPr/>
        </p:nvGraphicFramePr>
        <p:xfrm>
          <a:off x="6192488" y="20799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cxnSp>
        <p:nvCxnSpPr>
          <p:cNvPr id="941" name="Google Shape;941;p109"/>
          <p:cNvCxnSpPr/>
          <p:nvPr/>
        </p:nvCxnSpPr>
        <p:spPr>
          <a:xfrm>
            <a:off x="3684025" y="1281575"/>
            <a:ext cx="700200" cy="780900"/>
          </a:xfrm>
          <a:prstGeom prst="straightConnector1">
            <a:avLst/>
          </a:prstGeom>
          <a:noFill/>
          <a:ln cap="flat" cmpd="sng" w="19050">
            <a:solidFill>
              <a:schemeClr val="dk1"/>
            </a:solidFill>
            <a:prstDash val="solid"/>
            <a:round/>
            <a:headEnd len="med" w="med" type="none"/>
            <a:tailEnd len="med" w="med" type="triangle"/>
          </a:ln>
        </p:spPr>
      </p:cxnSp>
      <p:sp>
        <p:nvSpPr>
          <p:cNvPr id="942" name="Google Shape;942;p109"/>
          <p:cNvSpPr txBox="1"/>
          <p:nvPr/>
        </p:nvSpPr>
        <p:spPr>
          <a:xfrm rot="2878185">
            <a:off x="3752582" y="1502742"/>
            <a:ext cx="949930" cy="338586"/>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t>Tiempo</a:t>
            </a:r>
            <a:endParaRPr sz="1000"/>
          </a:p>
        </p:txBody>
      </p:sp>
      <p:graphicFrame>
        <p:nvGraphicFramePr>
          <p:cNvPr id="943" name="Google Shape;943;p109"/>
          <p:cNvGraphicFramePr/>
          <p:nvPr/>
        </p:nvGraphicFramePr>
        <p:xfrm>
          <a:off x="1293975" y="2059300"/>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92350">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N/A</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cxnSp>
        <p:nvCxnSpPr>
          <p:cNvPr id="944" name="Google Shape;944;p109"/>
          <p:cNvCxnSpPr/>
          <p:nvPr/>
        </p:nvCxnSpPr>
        <p:spPr>
          <a:xfrm>
            <a:off x="4446925" y="3501500"/>
            <a:ext cx="819600" cy="0"/>
          </a:xfrm>
          <a:prstGeom prst="straightConnector1">
            <a:avLst/>
          </a:prstGeom>
          <a:noFill/>
          <a:ln cap="flat" cmpd="sng" w="19050">
            <a:solidFill>
              <a:schemeClr val="dk1"/>
            </a:solidFill>
            <a:prstDash val="solid"/>
            <a:round/>
            <a:headEnd len="med" w="med" type="none"/>
            <a:tailEnd len="med" w="med" type="triangle"/>
          </a:ln>
        </p:spPr>
      </p:cxnSp>
      <p:sp>
        <p:nvSpPr>
          <p:cNvPr id="945" name="Google Shape;945;p109"/>
          <p:cNvSpPr txBox="1"/>
          <p:nvPr>
            <p:ph idx="1" type="subTitle"/>
          </p:nvPr>
        </p:nvSpPr>
        <p:spPr>
          <a:xfrm>
            <a:off x="172950" y="4889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¿Qué hace?</a:t>
            </a:r>
            <a:br>
              <a:rPr lang="en">
                <a:solidFill>
                  <a:schemeClr val="dk1"/>
                </a:solidFill>
              </a:rPr>
            </a:br>
            <a:r>
              <a:rPr lang="en" sz="732">
                <a:solidFill>
                  <a:schemeClr val="dk1"/>
                </a:solidFill>
              </a:rPr>
              <a:t>What does it do?</a:t>
            </a:r>
            <a:endParaRPr sz="732">
              <a:solidFill>
                <a:schemeClr val="dk1"/>
              </a:solidFill>
            </a:endParaRPr>
          </a:p>
        </p:txBody>
      </p:sp>
      <p:sp>
        <p:nvSpPr>
          <p:cNvPr id="946" name="Google Shape;946;p109"/>
          <p:cNvSpPr txBox="1"/>
          <p:nvPr/>
        </p:nvSpPr>
        <p:spPr>
          <a:xfrm>
            <a:off x="4175594" y="2876275"/>
            <a:ext cx="1362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Expandir Datos Temporalmente</a:t>
            </a:r>
            <a:endParaRPr sz="1300"/>
          </a:p>
        </p:txBody>
      </p:sp>
      <p:sp>
        <p:nvSpPr>
          <p:cNvPr id="947" name="Google Shape;947;p109"/>
          <p:cNvSpPr txBox="1"/>
          <p:nvPr/>
        </p:nvSpPr>
        <p:spPr>
          <a:xfrm>
            <a:off x="4175581" y="3541725"/>
            <a:ext cx="1362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Temporally Expand Data</a:t>
            </a:r>
            <a:endParaRPr sz="13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graphicFrame>
        <p:nvGraphicFramePr>
          <p:cNvPr id="952" name="Google Shape;952;p110"/>
          <p:cNvGraphicFramePr/>
          <p:nvPr/>
        </p:nvGraphicFramePr>
        <p:xfrm>
          <a:off x="5582888" y="1470375"/>
          <a:ext cx="3000000" cy="3000000"/>
        </p:xfrm>
        <a:graphic>
          <a:graphicData uri="http://schemas.openxmlformats.org/drawingml/2006/table">
            <a:tbl>
              <a:tblPr>
                <a:noFill/>
                <a:tableStyleId>{8B0B9310-7FAF-4EA7-B75B-CCB1F727D02C}</a:tableStyleId>
              </a:tblPr>
              <a:tblGrid>
                <a:gridCol w="284725"/>
                <a:gridCol w="284725"/>
                <a:gridCol w="284725"/>
                <a:gridCol w="284725"/>
                <a:gridCol w="284725"/>
                <a:gridCol w="284725"/>
                <a:gridCol w="284725"/>
                <a:gridCol w="284725"/>
                <a:gridCol w="284725"/>
                <a:gridCol w="284725"/>
              </a:tblGrid>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9235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953" name="Google Shape;953;p110"/>
          <p:cNvGraphicFramePr/>
          <p:nvPr/>
        </p:nvGraphicFramePr>
        <p:xfrm>
          <a:off x="734350" y="1470375"/>
          <a:ext cx="3000000" cy="3000000"/>
        </p:xfrm>
        <a:graphic>
          <a:graphicData uri="http://schemas.openxmlformats.org/drawingml/2006/table">
            <a:tbl>
              <a:tblPr>
                <a:noFill/>
                <a:tableStyleId>{8B0B9310-7FAF-4EA7-B75B-CCB1F727D02C}</a:tableStyleId>
              </a:tblPr>
              <a:tblGrid>
                <a:gridCol w="569450"/>
                <a:gridCol w="569450"/>
                <a:gridCol w="569450"/>
                <a:gridCol w="569450"/>
                <a:gridCol w="569450"/>
              </a:tblGrid>
              <a:tr h="58470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58470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58470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58470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584700">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cxnSp>
        <p:nvCxnSpPr>
          <p:cNvPr id="954" name="Google Shape;954;p110"/>
          <p:cNvCxnSpPr/>
          <p:nvPr/>
        </p:nvCxnSpPr>
        <p:spPr>
          <a:xfrm>
            <a:off x="4162200" y="3166875"/>
            <a:ext cx="819600" cy="0"/>
          </a:xfrm>
          <a:prstGeom prst="straightConnector1">
            <a:avLst/>
          </a:prstGeom>
          <a:noFill/>
          <a:ln cap="flat" cmpd="sng" w="19050">
            <a:solidFill>
              <a:schemeClr val="dk1"/>
            </a:solidFill>
            <a:prstDash val="solid"/>
            <a:round/>
            <a:headEnd len="med" w="med" type="none"/>
            <a:tailEnd len="med" w="med" type="triangle"/>
          </a:ln>
        </p:spPr>
      </p:cxnSp>
      <p:sp>
        <p:nvSpPr>
          <p:cNvPr id="955" name="Google Shape;955;p110"/>
          <p:cNvSpPr txBox="1"/>
          <p:nvPr/>
        </p:nvSpPr>
        <p:spPr>
          <a:xfrm>
            <a:off x="3901100" y="2551275"/>
            <a:ext cx="1362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Aumentar Resolución</a:t>
            </a:r>
            <a:endParaRPr/>
          </a:p>
        </p:txBody>
      </p:sp>
      <p:sp>
        <p:nvSpPr>
          <p:cNvPr id="956" name="Google Shape;956;p110"/>
          <p:cNvSpPr txBox="1"/>
          <p:nvPr>
            <p:ph idx="1" type="subTitle"/>
          </p:nvPr>
        </p:nvSpPr>
        <p:spPr>
          <a:xfrm>
            <a:off x="172950" y="488975"/>
            <a:ext cx="87981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¿Qué hace?</a:t>
            </a:r>
            <a:br>
              <a:rPr lang="en">
                <a:solidFill>
                  <a:schemeClr val="dk1"/>
                </a:solidFill>
              </a:rPr>
            </a:br>
            <a:r>
              <a:rPr lang="en" sz="732">
                <a:solidFill>
                  <a:schemeClr val="dk1"/>
                </a:solidFill>
              </a:rPr>
              <a:t>What does it do?</a:t>
            </a:r>
            <a:endParaRPr sz="732">
              <a:solidFill>
                <a:schemeClr val="dk1"/>
              </a:solidFill>
            </a:endParaRPr>
          </a:p>
        </p:txBody>
      </p:sp>
      <p:sp>
        <p:nvSpPr>
          <p:cNvPr id="957" name="Google Shape;957;p110"/>
          <p:cNvSpPr txBox="1"/>
          <p:nvPr/>
        </p:nvSpPr>
        <p:spPr>
          <a:xfrm>
            <a:off x="3901100" y="3166875"/>
            <a:ext cx="1362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Increase Resolution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11"/>
          <p:cNvSpPr/>
          <p:nvPr/>
        </p:nvSpPr>
        <p:spPr>
          <a:xfrm>
            <a:off x="1022825" y="1674150"/>
            <a:ext cx="2932200" cy="2961600"/>
          </a:xfrm>
          <a:prstGeom prst="rect">
            <a:avLst/>
          </a:prstGeom>
          <a:noFill/>
          <a:ln cap="flat" cmpd="sng" w="7620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11"/>
          <p:cNvSpPr txBox="1"/>
          <p:nvPr>
            <p:ph type="ctrTitle"/>
          </p:nvPr>
        </p:nvSpPr>
        <p:spPr>
          <a:xfrm>
            <a:off x="311700" y="737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 Limitations</a:t>
            </a:r>
            <a:endParaRPr sz="4400"/>
          </a:p>
        </p:txBody>
      </p:sp>
      <p:pic>
        <p:nvPicPr>
          <p:cNvPr id="964" name="Google Shape;964;p111"/>
          <p:cNvPicPr preferRelativeResize="0"/>
          <p:nvPr/>
        </p:nvPicPr>
        <p:blipFill rotWithShape="1">
          <a:blip r:embed="rId3">
            <a:alphaModFix/>
          </a:blip>
          <a:srcRect b="26013" l="0" r="0" t="0"/>
          <a:stretch/>
        </p:blipFill>
        <p:spPr>
          <a:xfrm>
            <a:off x="1470363" y="2090988"/>
            <a:ext cx="2037124" cy="1507200"/>
          </a:xfrm>
          <a:prstGeom prst="rect">
            <a:avLst/>
          </a:prstGeom>
          <a:noFill/>
          <a:ln>
            <a:noFill/>
          </a:ln>
        </p:spPr>
      </p:pic>
      <p:sp>
        <p:nvSpPr>
          <p:cNvPr id="965" name="Google Shape;965;p111"/>
          <p:cNvSpPr txBox="1"/>
          <p:nvPr/>
        </p:nvSpPr>
        <p:spPr>
          <a:xfrm>
            <a:off x="1541973" y="3572413"/>
            <a:ext cx="18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t>Features</a:t>
            </a:r>
            <a:endParaRPr sz="3000"/>
          </a:p>
        </p:txBody>
      </p:sp>
      <p:sp>
        <p:nvSpPr>
          <p:cNvPr id="966" name="Google Shape;966;p111"/>
          <p:cNvSpPr txBox="1"/>
          <p:nvPr/>
        </p:nvSpPr>
        <p:spPr>
          <a:xfrm>
            <a:off x="4442550" y="1609225"/>
            <a:ext cx="4526100" cy="3026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Char char="●"/>
            </a:pPr>
            <a:r>
              <a:rPr lang="en" sz="2100"/>
              <a:t>Raster</a:t>
            </a:r>
            <a:endParaRPr sz="2100"/>
          </a:p>
          <a:p>
            <a:pPr indent="-361950" lvl="0" marL="457200" rtl="0" algn="l">
              <a:lnSpc>
                <a:spcPct val="115000"/>
              </a:lnSpc>
              <a:spcBef>
                <a:spcPts val="0"/>
              </a:spcBef>
              <a:spcAft>
                <a:spcPts val="0"/>
              </a:spcAft>
              <a:buSzPts val="2100"/>
              <a:buChar char="●"/>
            </a:pPr>
            <a:r>
              <a:rPr lang="en" sz="2100"/>
              <a:t>Low Resolution</a:t>
            </a:r>
            <a:endParaRPr sz="2100"/>
          </a:p>
          <a:p>
            <a:pPr indent="-361950" lvl="0" marL="457200" rtl="0" algn="l">
              <a:lnSpc>
                <a:spcPct val="115000"/>
              </a:lnSpc>
              <a:spcBef>
                <a:spcPts val="0"/>
              </a:spcBef>
              <a:spcAft>
                <a:spcPts val="0"/>
              </a:spcAft>
              <a:buSzPts val="2100"/>
              <a:buChar char="●"/>
            </a:pPr>
            <a:r>
              <a:rPr lang="en" sz="2100"/>
              <a:t>Alternative Techniques</a:t>
            </a:r>
            <a:endParaRPr sz="2100"/>
          </a:p>
          <a:p>
            <a:pPr indent="-361950" lvl="0" marL="457200" rtl="0" algn="l">
              <a:lnSpc>
                <a:spcPct val="115000"/>
              </a:lnSpc>
              <a:spcBef>
                <a:spcPts val="0"/>
              </a:spcBef>
              <a:spcAft>
                <a:spcPts val="0"/>
              </a:spcAft>
              <a:buSzPts val="2100"/>
              <a:buChar char="●"/>
            </a:pPr>
            <a:r>
              <a:rPr lang="en" sz="2100"/>
              <a:t>Small Community</a:t>
            </a:r>
            <a:endParaRPr sz="2100"/>
          </a:p>
          <a:p>
            <a:pPr indent="-361950" lvl="0" marL="457200" rtl="0" algn="l">
              <a:lnSpc>
                <a:spcPct val="115000"/>
              </a:lnSpc>
              <a:spcBef>
                <a:spcPts val="0"/>
              </a:spcBef>
              <a:spcAft>
                <a:spcPts val="0"/>
              </a:spcAft>
              <a:buSzPts val="2100"/>
              <a:buChar char="●"/>
            </a:pPr>
            <a:r>
              <a:rPr lang="en" sz="2100"/>
              <a:t>Limited Use Cases (Current SIML Industry)</a:t>
            </a:r>
            <a:endParaRPr sz="2100"/>
          </a:p>
          <a:p>
            <a:pPr indent="-361950" lvl="0" marL="457200" rtl="0" algn="l">
              <a:lnSpc>
                <a:spcPct val="115000"/>
              </a:lnSpc>
              <a:spcBef>
                <a:spcPts val="0"/>
              </a:spcBef>
              <a:spcAft>
                <a:spcPts val="0"/>
              </a:spcAft>
              <a:buSzPts val="2100"/>
              <a:buChar char="●"/>
            </a:pPr>
            <a:r>
              <a:rPr lang="en" sz="2100"/>
              <a:t>Barriers to SIML use</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12"/>
          <p:cNvSpPr/>
          <p:nvPr/>
        </p:nvSpPr>
        <p:spPr>
          <a:xfrm>
            <a:off x="1022825" y="1674150"/>
            <a:ext cx="2932200" cy="2961600"/>
          </a:xfrm>
          <a:prstGeom prst="rect">
            <a:avLst/>
          </a:prstGeom>
          <a:noFill/>
          <a:ln cap="flat" cmpd="sng" w="7620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12"/>
          <p:cNvSpPr txBox="1"/>
          <p:nvPr>
            <p:ph type="ctrTitle"/>
          </p:nvPr>
        </p:nvSpPr>
        <p:spPr>
          <a:xfrm>
            <a:off x="311700" y="737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MOSAIKS IRL</a:t>
            </a:r>
            <a:endParaRPr sz="4400"/>
          </a:p>
        </p:txBody>
      </p:sp>
      <p:pic>
        <p:nvPicPr>
          <p:cNvPr id="973" name="Google Shape;973;p112"/>
          <p:cNvPicPr preferRelativeResize="0"/>
          <p:nvPr/>
        </p:nvPicPr>
        <p:blipFill rotWithShape="1">
          <a:blip r:embed="rId3">
            <a:alphaModFix/>
          </a:blip>
          <a:srcRect b="26013" l="0" r="0" t="0"/>
          <a:stretch/>
        </p:blipFill>
        <p:spPr>
          <a:xfrm>
            <a:off x="1470363" y="2090988"/>
            <a:ext cx="2037124" cy="1507200"/>
          </a:xfrm>
          <a:prstGeom prst="rect">
            <a:avLst/>
          </a:prstGeom>
          <a:noFill/>
          <a:ln>
            <a:noFill/>
          </a:ln>
        </p:spPr>
      </p:pic>
      <p:sp>
        <p:nvSpPr>
          <p:cNvPr id="974" name="Google Shape;974;p112"/>
          <p:cNvSpPr txBox="1"/>
          <p:nvPr/>
        </p:nvSpPr>
        <p:spPr>
          <a:xfrm>
            <a:off x="1541973" y="3572413"/>
            <a:ext cx="18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t>Features</a:t>
            </a:r>
            <a:endParaRPr sz="3000"/>
          </a:p>
        </p:txBody>
      </p:sp>
      <p:sp>
        <p:nvSpPr>
          <p:cNvPr id="975" name="Google Shape;975;p112"/>
          <p:cNvSpPr txBox="1"/>
          <p:nvPr/>
        </p:nvSpPr>
        <p:spPr>
          <a:xfrm>
            <a:off x="4442550" y="1609225"/>
            <a:ext cx="4526100" cy="3026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Char char="●"/>
            </a:pPr>
            <a:r>
              <a:rPr lang="en" sz="2100"/>
              <a:t>Zambia</a:t>
            </a:r>
            <a:endParaRPr sz="2100"/>
          </a:p>
          <a:p>
            <a:pPr indent="-361950" lvl="0" marL="457200" rtl="0" algn="l">
              <a:lnSpc>
                <a:spcPct val="115000"/>
              </a:lnSpc>
              <a:spcBef>
                <a:spcPts val="0"/>
              </a:spcBef>
              <a:spcAft>
                <a:spcPts val="0"/>
              </a:spcAft>
              <a:buSzPts val="2100"/>
              <a:buChar char="●"/>
            </a:pPr>
            <a:r>
              <a:rPr lang="en" sz="2100"/>
              <a:t>MOSAIKS.org</a:t>
            </a:r>
            <a:endParaRPr sz="2100"/>
          </a:p>
          <a:p>
            <a:pPr indent="-361950" lvl="0" marL="457200" rtl="0" algn="l">
              <a:lnSpc>
                <a:spcPct val="115000"/>
              </a:lnSpc>
              <a:spcBef>
                <a:spcPts val="0"/>
              </a:spcBef>
              <a:spcAft>
                <a:spcPts val="0"/>
              </a:spcAft>
              <a:buSzPts val="2100"/>
              <a:buChar char="●"/>
            </a:pPr>
            <a:r>
              <a:rPr lang="en" sz="2100"/>
              <a:t>Global SDG</a:t>
            </a:r>
            <a:endParaRPr sz="2100"/>
          </a:p>
          <a:p>
            <a:pPr indent="0" lvl="0" marL="0" rtl="0" algn="l">
              <a:lnSpc>
                <a:spcPct val="115000"/>
              </a:lnSpc>
              <a:spcBef>
                <a:spcPts val="0"/>
              </a:spcBef>
              <a:spcAft>
                <a:spcPts val="0"/>
              </a:spcAft>
              <a:buNone/>
            </a:pPr>
            <a:r>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6100"/>
              <a:t>Convolution</a:t>
            </a:r>
            <a:endParaRPr sz="6100"/>
          </a:p>
        </p:txBody>
      </p:sp>
      <p:sp>
        <p:nvSpPr>
          <p:cNvPr id="490" name="Google Shape;490;p77"/>
          <p:cNvSpPr txBox="1"/>
          <p:nvPr>
            <p:ph idx="1" type="subTitle"/>
          </p:nvPr>
        </p:nvSpPr>
        <p:spPr>
          <a:xfrm>
            <a:off x="172950" y="2797175"/>
            <a:ext cx="87981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979">
                <a:solidFill>
                  <a:schemeClr val="dk1"/>
                </a:solidFill>
              </a:rPr>
              <a:t>Convolutional Neural Networks (CNN)</a:t>
            </a:r>
            <a:endParaRPr sz="218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113"/>
          <p:cNvPicPr preferRelativeResize="0"/>
          <p:nvPr/>
        </p:nvPicPr>
        <p:blipFill rotWithShape="1">
          <a:blip r:embed="rId3">
            <a:alphaModFix/>
          </a:blip>
          <a:srcRect b="13550" l="10707" r="8543" t="12605"/>
          <a:stretch/>
        </p:blipFill>
        <p:spPr>
          <a:xfrm>
            <a:off x="4760850" y="1121000"/>
            <a:ext cx="4153400" cy="3798323"/>
          </a:xfrm>
          <a:prstGeom prst="rect">
            <a:avLst/>
          </a:prstGeom>
          <a:noFill/>
          <a:ln cap="flat" cmpd="sng" w="9525">
            <a:solidFill>
              <a:schemeClr val="dk1"/>
            </a:solidFill>
            <a:prstDash val="solid"/>
            <a:round/>
            <a:headEnd len="sm" w="sm" type="none"/>
            <a:tailEnd len="sm" w="sm" type="none"/>
          </a:ln>
        </p:spPr>
      </p:pic>
      <p:sp>
        <p:nvSpPr>
          <p:cNvPr id="981" name="Google Shape;981;p113"/>
          <p:cNvSpPr/>
          <p:nvPr/>
        </p:nvSpPr>
        <p:spPr>
          <a:xfrm>
            <a:off x="4760800" y="1121025"/>
            <a:ext cx="4153500" cy="3798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2" name="Google Shape;982;p113"/>
          <p:cNvPicPr preferRelativeResize="0"/>
          <p:nvPr/>
        </p:nvPicPr>
        <p:blipFill>
          <a:blip r:embed="rId4">
            <a:alphaModFix/>
          </a:blip>
          <a:stretch>
            <a:fillRect/>
          </a:stretch>
        </p:blipFill>
        <p:spPr>
          <a:xfrm>
            <a:off x="4946350" y="1390663"/>
            <a:ext cx="3782401" cy="3259130"/>
          </a:xfrm>
          <a:prstGeom prst="rect">
            <a:avLst/>
          </a:prstGeom>
          <a:noFill/>
          <a:ln>
            <a:noFill/>
          </a:ln>
        </p:spPr>
      </p:pic>
      <p:sp>
        <p:nvSpPr>
          <p:cNvPr id="983" name="Google Shape;983;p113"/>
          <p:cNvSpPr txBox="1"/>
          <p:nvPr/>
        </p:nvSpPr>
        <p:spPr>
          <a:xfrm>
            <a:off x="4760850" y="1123788"/>
            <a:ext cx="2030700" cy="615600"/>
          </a:xfrm>
          <a:prstGeom prst="rect">
            <a:avLst/>
          </a:prstGeom>
          <a:solidFill>
            <a:schemeClr val="lt2"/>
          </a:solidFill>
          <a:ln cap="flat" cmpd="sng" w="19050">
            <a:solidFill>
              <a:srgbClr val="242424"/>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1200"/>
              </a:spcAft>
              <a:buNone/>
            </a:pPr>
            <a:r>
              <a:rPr lang="en">
                <a:latin typeface="Montserrat"/>
                <a:ea typeface="Montserrat"/>
                <a:cs typeface="Montserrat"/>
                <a:sym typeface="Montserrat"/>
              </a:rPr>
              <a:t>Public Satellite Image Data</a:t>
            </a:r>
            <a:endParaRPr>
              <a:latin typeface="Montserrat"/>
              <a:ea typeface="Montserrat"/>
              <a:cs typeface="Montserrat"/>
              <a:sym typeface="Montserrat"/>
            </a:endParaRPr>
          </a:p>
        </p:txBody>
      </p:sp>
      <p:pic>
        <p:nvPicPr>
          <p:cNvPr id="984" name="Google Shape;984;p113"/>
          <p:cNvPicPr preferRelativeResize="0"/>
          <p:nvPr/>
        </p:nvPicPr>
        <p:blipFill rotWithShape="1">
          <a:blip r:embed="rId5">
            <a:alphaModFix/>
          </a:blip>
          <a:srcRect b="13552" l="10514" r="9409" t="13545"/>
          <a:stretch/>
        </p:blipFill>
        <p:spPr>
          <a:xfrm>
            <a:off x="4760850" y="1121000"/>
            <a:ext cx="4153400" cy="3798323"/>
          </a:xfrm>
          <a:prstGeom prst="rect">
            <a:avLst/>
          </a:prstGeom>
          <a:noFill/>
          <a:ln cap="flat" cmpd="sng" w="9525">
            <a:solidFill>
              <a:srgbClr val="595959"/>
            </a:solidFill>
            <a:prstDash val="solid"/>
            <a:round/>
            <a:headEnd len="sm" w="sm" type="none"/>
            <a:tailEnd len="sm" w="sm" type="none"/>
          </a:ln>
        </p:spPr>
      </p:pic>
      <p:sp>
        <p:nvSpPr>
          <p:cNvPr id="985" name="Google Shape;985;p113"/>
          <p:cNvSpPr txBox="1"/>
          <p:nvPr>
            <p:ph type="title"/>
          </p:nvPr>
        </p:nvSpPr>
        <p:spPr>
          <a:xfrm>
            <a:off x="723900" y="361950"/>
            <a:ext cx="6448200" cy="59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Merriweather"/>
                <a:ea typeface="Merriweather"/>
                <a:cs typeface="Merriweather"/>
                <a:sym typeface="Merriweather"/>
              </a:rPr>
              <a:t>Zambia Crop Forecast Survey (CFS)</a:t>
            </a:r>
            <a:endParaRPr>
              <a:latin typeface="Merriweather"/>
              <a:ea typeface="Merriweather"/>
              <a:cs typeface="Merriweather"/>
              <a:sym typeface="Merriweather"/>
            </a:endParaRPr>
          </a:p>
        </p:txBody>
      </p:sp>
      <p:sp>
        <p:nvSpPr>
          <p:cNvPr id="986" name="Google Shape;986;p113"/>
          <p:cNvSpPr txBox="1"/>
          <p:nvPr>
            <p:ph idx="1" type="body"/>
          </p:nvPr>
        </p:nvSpPr>
        <p:spPr>
          <a:xfrm>
            <a:off x="600075" y="1165825"/>
            <a:ext cx="3782400" cy="1585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rPr>
              <a:t>Data Context:</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323850" lvl="0" marL="457200" rtl="0" algn="l">
              <a:spcBef>
                <a:spcPts val="0"/>
              </a:spcBef>
              <a:spcAft>
                <a:spcPts val="0"/>
              </a:spcAft>
              <a:buClr>
                <a:schemeClr val="dk1"/>
              </a:buClr>
              <a:buSzPts val="1500"/>
              <a:buChar char="●"/>
            </a:pPr>
            <a:r>
              <a:rPr lang="en" sz="1400">
                <a:solidFill>
                  <a:schemeClr val="dk1"/>
                </a:solidFill>
              </a:rPr>
              <a:t>Zambian Ministry of Agriculture collects data from individual farms on a wide range of agricultural outcomes</a:t>
            </a:r>
            <a:endParaRPr/>
          </a:p>
        </p:txBody>
      </p:sp>
      <p:sp>
        <p:nvSpPr>
          <p:cNvPr id="987" name="Google Shape;987;p113"/>
          <p:cNvSpPr txBox="1"/>
          <p:nvPr/>
        </p:nvSpPr>
        <p:spPr>
          <a:xfrm>
            <a:off x="4760850" y="1121000"/>
            <a:ext cx="2030700" cy="615600"/>
          </a:xfrm>
          <a:prstGeom prst="rect">
            <a:avLst/>
          </a:prstGeom>
          <a:solidFill>
            <a:schemeClr val="lt2"/>
          </a:solidFill>
          <a:ln cap="flat" cmpd="sng" w="19050">
            <a:solidFill>
              <a:srgbClr val="242424"/>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1200"/>
              </a:spcAft>
              <a:buNone/>
            </a:pPr>
            <a:r>
              <a:rPr lang="en">
                <a:solidFill>
                  <a:srgbClr val="000000"/>
                </a:solidFill>
                <a:latin typeface="Montserrat"/>
                <a:ea typeface="Montserrat"/>
                <a:cs typeface="Montserrat"/>
                <a:sym typeface="Montserrat"/>
              </a:rPr>
              <a:t>Agricultural data collected </a:t>
            </a:r>
            <a:r>
              <a:rPr lang="en">
                <a:solidFill>
                  <a:srgbClr val="000000"/>
                </a:solidFill>
                <a:latin typeface="Montserrat"/>
                <a:ea typeface="Montserrat"/>
                <a:cs typeface="Montserrat"/>
                <a:sym typeface="Montserrat"/>
              </a:rPr>
              <a:t>here</a:t>
            </a:r>
            <a:r>
              <a:rPr lang="en">
                <a:solidFill>
                  <a:srgbClr val="000000"/>
                </a:solidFill>
                <a:latin typeface="Montserrat"/>
                <a:ea typeface="Montserrat"/>
                <a:cs typeface="Montserrat"/>
                <a:sym typeface="Montserrat"/>
              </a:rPr>
              <a:t> i</a:t>
            </a:r>
            <a:r>
              <a:rPr lang="en">
                <a:latin typeface="Montserrat"/>
                <a:ea typeface="Montserrat"/>
                <a:cs typeface="Montserrat"/>
                <a:sym typeface="Montserrat"/>
              </a:rPr>
              <a:t>n red</a:t>
            </a:r>
            <a:endParaRPr>
              <a:latin typeface="Montserrat"/>
              <a:ea typeface="Montserrat"/>
              <a:cs typeface="Montserrat"/>
              <a:sym typeface="Montserrat"/>
            </a:endParaRPr>
          </a:p>
        </p:txBody>
      </p:sp>
      <p:cxnSp>
        <p:nvCxnSpPr>
          <p:cNvPr id="988" name="Google Shape;988;p113"/>
          <p:cNvCxnSpPr>
            <a:endCxn id="987" idx="2"/>
          </p:cNvCxnSpPr>
          <p:nvPr/>
        </p:nvCxnSpPr>
        <p:spPr>
          <a:xfrm flipH="1" rot="10800000">
            <a:off x="5508300" y="1736600"/>
            <a:ext cx="267900" cy="1272900"/>
          </a:xfrm>
          <a:prstGeom prst="straightConnector1">
            <a:avLst/>
          </a:prstGeom>
          <a:noFill/>
          <a:ln cap="flat" cmpd="sng" w="28575">
            <a:solidFill>
              <a:schemeClr val="dk1"/>
            </a:solidFill>
            <a:prstDash val="solid"/>
            <a:round/>
            <a:headEnd len="med" w="med" type="triangle"/>
            <a:tailEnd len="med" w="med" type="none"/>
          </a:ln>
          <a:effectLst>
            <a:outerShdw blurRad="57150" rotWithShape="0" algn="bl" dir="5400000" dist="19050">
              <a:srgbClr val="000000">
                <a:alpha val="50000"/>
              </a:srgbClr>
            </a:outerShdw>
          </a:effectLst>
        </p:spPr>
      </p:cxnSp>
      <p:cxnSp>
        <p:nvCxnSpPr>
          <p:cNvPr id="989" name="Google Shape;989;p113"/>
          <p:cNvCxnSpPr>
            <a:endCxn id="987" idx="2"/>
          </p:cNvCxnSpPr>
          <p:nvPr/>
        </p:nvCxnSpPr>
        <p:spPr>
          <a:xfrm rot="10800000">
            <a:off x="5776200" y="1736600"/>
            <a:ext cx="661800" cy="1420500"/>
          </a:xfrm>
          <a:prstGeom prst="straightConnector1">
            <a:avLst/>
          </a:prstGeom>
          <a:noFill/>
          <a:ln cap="flat" cmpd="sng" w="28575">
            <a:solidFill>
              <a:schemeClr val="dk1"/>
            </a:solidFill>
            <a:prstDash val="solid"/>
            <a:round/>
            <a:headEnd len="med" w="med" type="triangle"/>
            <a:tailEnd len="med" w="med" type="none"/>
          </a:ln>
          <a:effectLst>
            <a:outerShdw blurRad="57150" rotWithShape="0" algn="bl" dir="5400000" dist="19050">
              <a:srgbClr val="000000">
                <a:alpha val="50000"/>
              </a:srgbClr>
            </a:outerShdw>
          </a:effectLst>
        </p:spPr>
      </p:cxnSp>
      <p:cxnSp>
        <p:nvCxnSpPr>
          <p:cNvPr id="990" name="Google Shape;990;p113"/>
          <p:cNvCxnSpPr>
            <a:endCxn id="987" idx="2"/>
          </p:cNvCxnSpPr>
          <p:nvPr/>
        </p:nvCxnSpPr>
        <p:spPr>
          <a:xfrm rot="10800000">
            <a:off x="5776200" y="1736600"/>
            <a:ext cx="2052000" cy="1142400"/>
          </a:xfrm>
          <a:prstGeom prst="straightConnector1">
            <a:avLst/>
          </a:prstGeom>
          <a:noFill/>
          <a:ln cap="flat" cmpd="sng" w="28575">
            <a:solidFill>
              <a:schemeClr val="dk1"/>
            </a:solidFill>
            <a:prstDash val="solid"/>
            <a:round/>
            <a:headEnd len="med" w="med" type="triangle"/>
            <a:tailEnd len="med" w="med" type="none"/>
          </a:ln>
          <a:effectLst>
            <a:outerShdw blurRad="57150" rotWithShape="0" algn="bl" dir="5400000" dist="19050">
              <a:srgbClr val="000000">
                <a:alpha val="50000"/>
              </a:srgbClr>
            </a:outerShdw>
          </a:effectLst>
        </p:spPr>
      </p:cxnSp>
      <p:sp>
        <p:nvSpPr>
          <p:cNvPr id="991" name="Google Shape;991;p113"/>
          <p:cNvSpPr txBox="1"/>
          <p:nvPr>
            <p:ph idx="1" type="body"/>
          </p:nvPr>
        </p:nvSpPr>
        <p:spPr>
          <a:xfrm>
            <a:off x="600075" y="3289013"/>
            <a:ext cx="3782400" cy="615600"/>
          </a:xfrm>
          <a:prstGeom prst="rect">
            <a:avLst/>
          </a:prstGeom>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sz="1400">
                <a:solidFill>
                  <a:schemeClr val="dk1"/>
                </a:solidFill>
              </a:rPr>
              <a:t>Spatial coverage: 680 unique survey enumeration areas </a:t>
            </a:r>
            <a:endParaRPr/>
          </a:p>
        </p:txBody>
      </p:sp>
      <p:sp>
        <p:nvSpPr>
          <p:cNvPr id="992" name="Google Shape;992;p113"/>
          <p:cNvSpPr txBox="1"/>
          <p:nvPr>
            <p:ph idx="1" type="body"/>
          </p:nvPr>
        </p:nvSpPr>
        <p:spPr>
          <a:xfrm>
            <a:off x="600075" y="2820075"/>
            <a:ext cx="3782400" cy="400200"/>
          </a:xfrm>
          <a:prstGeom prst="rect">
            <a:avLst/>
          </a:prstGeom>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sz="1400">
                <a:solidFill>
                  <a:schemeClr val="dk1"/>
                </a:solidFill>
              </a:rPr>
              <a:t>Temporal coverage: 2007-2022</a:t>
            </a:r>
            <a:endParaRPr/>
          </a:p>
        </p:txBody>
      </p:sp>
      <p:sp>
        <p:nvSpPr>
          <p:cNvPr id="993" name="Google Shape;993;p113"/>
          <p:cNvSpPr txBox="1"/>
          <p:nvPr/>
        </p:nvSpPr>
        <p:spPr>
          <a:xfrm>
            <a:off x="600075" y="3973375"/>
            <a:ext cx="3141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b="1" lang="en">
                <a:latin typeface="Montserrat"/>
                <a:ea typeface="Montserrat"/>
                <a:cs typeface="Montserrat"/>
                <a:sym typeface="Montserrat"/>
              </a:rPr>
              <a:t>No comprehensive agricultural </a:t>
            </a:r>
            <a:r>
              <a:rPr b="1" lang="en">
                <a:latin typeface="Montserrat"/>
                <a:ea typeface="Montserrat"/>
                <a:cs typeface="Montserrat"/>
                <a:sym typeface="Montserrat"/>
              </a:rPr>
              <a:t>information</a:t>
            </a:r>
            <a:r>
              <a:rPr b="1" lang="en">
                <a:latin typeface="Montserrat"/>
                <a:ea typeface="Montserrat"/>
                <a:cs typeface="Montserrat"/>
                <a:sym typeface="Montserrat"/>
              </a:rPr>
              <a:t> available outside of survey areas</a:t>
            </a:r>
            <a:endParaRPr b="1">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8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8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8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9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8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4"/>
          <p:cNvSpPr txBox="1"/>
          <p:nvPr>
            <p:ph type="title"/>
          </p:nvPr>
        </p:nvSpPr>
        <p:spPr>
          <a:xfrm>
            <a:off x="192725" y="172900"/>
            <a:ext cx="212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Objectives</a:t>
            </a:r>
            <a:endParaRPr>
              <a:latin typeface="Merriweather"/>
              <a:ea typeface="Merriweather"/>
              <a:cs typeface="Merriweather"/>
              <a:sym typeface="Merriweather"/>
            </a:endParaRPr>
          </a:p>
        </p:txBody>
      </p:sp>
      <p:sp>
        <p:nvSpPr>
          <p:cNvPr id="999" name="Google Shape;999;p114"/>
          <p:cNvSpPr/>
          <p:nvPr/>
        </p:nvSpPr>
        <p:spPr>
          <a:xfrm>
            <a:off x="2462850" y="604038"/>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14"/>
          <p:cNvSpPr/>
          <p:nvPr/>
        </p:nvSpPr>
        <p:spPr>
          <a:xfrm rot="7859391">
            <a:off x="2445677" y="2298874"/>
            <a:ext cx="791706" cy="791283"/>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14"/>
          <p:cNvSpPr/>
          <p:nvPr/>
        </p:nvSpPr>
        <p:spPr>
          <a:xfrm>
            <a:off x="2445650" y="3993595"/>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14"/>
          <p:cNvSpPr txBox="1"/>
          <p:nvPr>
            <p:ph idx="4294967295" type="title"/>
          </p:nvPr>
        </p:nvSpPr>
        <p:spPr>
          <a:xfrm>
            <a:off x="4305273" y="2407188"/>
            <a:ext cx="1702800" cy="329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100">
                <a:solidFill>
                  <a:schemeClr val="accent5"/>
                </a:solidFill>
                <a:latin typeface="Merriweather Black"/>
                <a:ea typeface="Merriweather Black"/>
                <a:cs typeface="Merriweather Black"/>
                <a:sym typeface="Merriweather Black"/>
              </a:rPr>
              <a:t>Objective 2</a:t>
            </a:r>
            <a:endParaRPr b="0" sz="2100">
              <a:solidFill>
                <a:schemeClr val="accent5"/>
              </a:solidFill>
              <a:latin typeface="Merriweather Black"/>
              <a:ea typeface="Merriweather Black"/>
              <a:cs typeface="Merriweather Black"/>
              <a:sym typeface="Merriweather Black"/>
            </a:endParaRPr>
          </a:p>
        </p:txBody>
      </p:sp>
      <p:sp>
        <p:nvSpPr>
          <p:cNvPr id="1003" name="Google Shape;1003;p114"/>
          <p:cNvSpPr txBox="1"/>
          <p:nvPr>
            <p:ph idx="4294967295" type="title"/>
          </p:nvPr>
        </p:nvSpPr>
        <p:spPr>
          <a:xfrm>
            <a:off x="4175850" y="2819463"/>
            <a:ext cx="2124300" cy="49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1400">
                <a:latin typeface="Montserrat"/>
                <a:ea typeface="Montserrat"/>
                <a:cs typeface="Montserrat"/>
                <a:sym typeface="Montserrat"/>
              </a:rPr>
              <a:t>Fill Agricultural Data Gap in Zambia</a:t>
            </a:r>
            <a:endParaRPr b="0" sz="1400">
              <a:latin typeface="Montserrat"/>
              <a:ea typeface="Montserrat"/>
              <a:cs typeface="Montserrat"/>
              <a:sym typeface="Montserrat"/>
            </a:endParaRPr>
          </a:p>
        </p:txBody>
      </p:sp>
      <p:sp>
        <p:nvSpPr>
          <p:cNvPr id="1004" name="Google Shape;1004;p114"/>
          <p:cNvSpPr txBox="1"/>
          <p:nvPr>
            <p:ph idx="4294967295" type="title"/>
          </p:nvPr>
        </p:nvSpPr>
        <p:spPr>
          <a:xfrm>
            <a:off x="4407300" y="468225"/>
            <a:ext cx="1803300" cy="3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100">
                <a:solidFill>
                  <a:schemeClr val="accent5"/>
                </a:solidFill>
                <a:latin typeface="Merriweather Black"/>
                <a:ea typeface="Merriweather Black"/>
                <a:cs typeface="Merriweather Black"/>
                <a:sym typeface="Merriweather Black"/>
              </a:rPr>
              <a:t>Objective 1</a:t>
            </a:r>
            <a:endParaRPr b="0" sz="2100">
              <a:solidFill>
                <a:schemeClr val="accent5"/>
              </a:solidFill>
              <a:latin typeface="Merriweather Black"/>
              <a:ea typeface="Merriweather Black"/>
              <a:cs typeface="Merriweather Black"/>
              <a:sym typeface="Merriweather Black"/>
            </a:endParaRPr>
          </a:p>
        </p:txBody>
      </p:sp>
      <p:sp>
        <p:nvSpPr>
          <p:cNvPr id="1005" name="Google Shape;1005;p114"/>
          <p:cNvSpPr txBox="1"/>
          <p:nvPr>
            <p:ph idx="4294967295" type="title"/>
          </p:nvPr>
        </p:nvSpPr>
        <p:spPr>
          <a:xfrm>
            <a:off x="4104900" y="953422"/>
            <a:ext cx="2266200" cy="89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1400">
                <a:latin typeface="Montserrat"/>
                <a:ea typeface="Montserrat"/>
                <a:cs typeface="Montserrat"/>
                <a:sym typeface="Montserrat"/>
              </a:rPr>
              <a:t>Demonstrate efficacy and task agnostic nature of </a:t>
            </a:r>
            <a:r>
              <a:rPr b="0" lang="en" sz="1400">
                <a:latin typeface="Montserrat"/>
                <a:ea typeface="Montserrat"/>
                <a:cs typeface="Montserrat"/>
                <a:sym typeface="Montserrat"/>
              </a:rPr>
              <a:t>MOSAIKS</a:t>
            </a:r>
            <a:r>
              <a:rPr b="0" lang="en" sz="1400">
                <a:latin typeface="Montserrat"/>
                <a:ea typeface="Montserrat"/>
                <a:cs typeface="Montserrat"/>
                <a:sym typeface="Montserrat"/>
              </a:rPr>
              <a:t> process in a low-income context </a:t>
            </a:r>
            <a:endParaRPr b="0" sz="1400">
              <a:latin typeface="Montserrat"/>
              <a:ea typeface="Montserrat"/>
              <a:cs typeface="Montserrat"/>
              <a:sym typeface="Montserrat"/>
            </a:endParaRPr>
          </a:p>
        </p:txBody>
      </p:sp>
      <p:sp>
        <p:nvSpPr>
          <p:cNvPr id="1006" name="Google Shape;1006;p114"/>
          <p:cNvSpPr txBox="1"/>
          <p:nvPr>
            <p:ph idx="4294967295" type="title"/>
          </p:nvPr>
        </p:nvSpPr>
        <p:spPr>
          <a:xfrm>
            <a:off x="4457550" y="3897025"/>
            <a:ext cx="1702800" cy="3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100">
                <a:solidFill>
                  <a:schemeClr val="accent5"/>
                </a:solidFill>
                <a:latin typeface="Merriweather Black"/>
                <a:ea typeface="Merriweather Black"/>
                <a:cs typeface="Merriweather Black"/>
                <a:sym typeface="Merriweather Black"/>
              </a:rPr>
              <a:t>Objective 3</a:t>
            </a:r>
            <a:endParaRPr b="0" sz="2100">
              <a:solidFill>
                <a:schemeClr val="accent5"/>
              </a:solidFill>
              <a:latin typeface="Merriweather Black"/>
              <a:ea typeface="Merriweather Black"/>
              <a:cs typeface="Merriweather Black"/>
              <a:sym typeface="Merriweather Black"/>
            </a:endParaRPr>
          </a:p>
        </p:txBody>
      </p:sp>
      <p:sp>
        <p:nvSpPr>
          <p:cNvPr id="1007" name="Google Shape;1007;p114"/>
          <p:cNvSpPr txBox="1"/>
          <p:nvPr>
            <p:ph idx="4294967295" type="title"/>
          </p:nvPr>
        </p:nvSpPr>
        <p:spPr>
          <a:xfrm>
            <a:off x="4246800" y="4279925"/>
            <a:ext cx="2124300" cy="49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1400">
                <a:latin typeface="Montserrat"/>
                <a:ea typeface="Montserrat"/>
                <a:cs typeface="Montserrat"/>
                <a:sym typeface="Montserrat"/>
              </a:rPr>
              <a:t>Contribute to broader MOSAIKS ecosystem</a:t>
            </a:r>
            <a:endParaRPr b="0" sz="1400">
              <a:latin typeface="Montserrat"/>
              <a:ea typeface="Montserrat"/>
              <a:cs typeface="Montserrat"/>
              <a:sym typeface="Montserrat"/>
            </a:endParaRPr>
          </a:p>
        </p:txBody>
      </p:sp>
      <p:cxnSp>
        <p:nvCxnSpPr>
          <p:cNvPr id="1008" name="Google Shape;1008;p114"/>
          <p:cNvCxnSpPr>
            <a:stCxn id="1002" idx="1"/>
            <a:endCxn id="1000" idx="2"/>
          </p:cNvCxnSpPr>
          <p:nvPr/>
        </p:nvCxnSpPr>
        <p:spPr>
          <a:xfrm rot="10800000">
            <a:off x="3101073" y="2395638"/>
            <a:ext cx="1204200" cy="176100"/>
          </a:xfrm>
          <a:prstGeom prst="bentConnector4">
            <a:avLst>
              <a:gd fmla="val 44345" name="adj1"/>
              <a:gd fmla="val 290237" name="adj2"/>
            </a:avLst>
          </a:prstGeom>
          <a:noFill/>
          <a:ln cap="flat" cmpd="sng" w="19050">
            <a:solidFill>
              <a:schemeClr val="accent4"/>
            </a:solidFill>
            <a:prstDash val="solid"/>
            <a:round/>
            <a:headEnd len="med" w="med" type="none"/>
            <a:tailEnd len="med" w="med" type="none"/>
          </a:ln>
        </p:spPr>
      </p:cxnSp>
      <p:cxnSp>
        <p:nvCxnSpPr>
          <p:cNvPr id="1009" name="Google Shape;1009;p114"/>
          <p:cNvCxnSpPr>
            <a:stCxn id="999" idx="6"/>
            <a:endCxn id="1004" idx="1"/>
          </p:cNvCxnSpPr>
          <p:nvPr/>
        </p:nvCxnSpPr>
        <p:spPr>
          <a:xfrm flipH="1" rot="10800000">
            <a:off x="3254550" y="632838"/>
            <a:ext cx="1152900" cy="366900"/>
          </a:xfrm>
          <a:prstGeom prst="bentConnector3">
            <a:avLst>
              <a:gd fmla="val 49993" name="adj1"/>
            </a:avLst>
          </a:prstGeom>
          <a:noFill/>
          <a:ln cap="flat" cmpd="sng" w="19050">
            <a:solidFill>
              <a:schemeClr val="accent4"/>
            </a:solidFill>
            <a:prstDash val="solid"/>
            <a:round/>
            <a:headEnd len="med" w="med" type="none"/>
            <a:tailEnd len="med" w="med" type="none"/>
          </a:ln>
        </p:spPr>
      </p:cxnSp>
      <p:cxnSp>
        <p:nvCxnSpPr>
          <p:cNvPr id="1010" name="Google Shape;1010;p114"/>
          <p:cNvCxnSpPr>
            <a:stCxn id="1001" idx="6"/>
            <a:endCxn id="1006" idx="1"/>
          </p:cNvCxnSpPr>
          <p:nvPr/>
        </p:nvCxnSpPr>
        <p:spPr>
          <a:xfrm flipH="1" rot="10800000">
            <a:off x="3237350" y="4061695"/>
            <a:ext cx="1220100" cy="327600"/>
          </a:xfrm>
          <a:prstGeom prst="bentConnector3">
            <a:avLst>
              <a:gd fmla="val 50004" name="adj1"/>
            </a:avLst>
          </a:prstGeom>
          <a:noFill/>
          <a:ln cap="flat" cmpd="sng" w="19050">
            <a:solidFill>
              <a:schemeClr val="accent4"/>
            </a:solidFill>
            <a:prstDash val="solid"/>
            <a:round/>
            <a:headEnd len="med" w="med" type="none"/>
            <a:tailEnd len="med" w="med" type="none"/>
          </a:ln>
        </p:spPr>
      </p:cxnSp>
      <p:cxnSp>
        <p:nvCxnSpPr>
          <p:cNvPr id="1011" name="Google Shape;1011;p114"/>
          <p:cNvCxnSpPr>
            <a:stCxn id="1000" idx="5"/>
            <a:endCxn id="999" idx="4"/>
          </p:cNvCxnSpPr>
          <p:nvPr/>
        </p:nvCxnSpPr>
        <p:spPr>
          <a:xfrm flipH="1" rot="10800000">
            <a:off x="2446753" y="1395404"/>
            <a:ext cx="411900" cy="1326900"/>
          </a:xfrm>
          <a:prstGeom prst="bentConnector4">
            <a:avLst>
              <a:gd fmla="val -58046" name="adj1"/>
              <a:gd fmla="val 65959" name="adj2"/>
            </a:avLst>
          </a:prstGeom>
          <a:noFill/>
          <a:ln cap="flat" cmpd="sng" w="9525">
            <a:solidFill>
              <a:schemeClr val="accent3"/>
            </a:solidFill>
            <a:prstDash val="dot"/>
            <a:round/>
            <a:headEnd len="med" w="med" type="none"/>
            <a:tailEnd len="med" w="med" type="none"/>
          </a:ln>
        </p:spPr>
      </p:cxnSp>
      <p:pic>
        <p:nvPicPr>
          <p:cNvPr id="1012" name="Google Shape;1012;p114"/>
          <p:cNvPicPr preferRelativeResize="0"/>
          <p:nvPr/>
        </p:nvPicPr>
        <p:blipFill>
          <a:blip r:embed="rId3">
            <a:alphaModFix/>
          </a:blip>
          <a:stretch>
            <a:fillRect/>
          </a:stretch>
        </p:blipFill>
        <p:spPr>
          <a:xfrm>
            <a:off x="2572349" y="713415"/>
            <a:ext cx="572700" cy="572671"/>
          </a:xfrm>
          <a:prstGeom prst="rect">
            <a:avLst/>
          </a:prstGeom>
          <a:noFill/>
          <a:ln>
            <a:noFill/>
          </a:ln>
        </p:spPr>
      </p:pic>
      <p:cxnSp>
        <p:nvCxnSpPr>
          <p:cNvPr id="1013" name="Google Shape;1013;p114"/>
          <p:cNvCxnSpPr>
            <a:stCxn id="1000" idx="7"/>
            <a:endCxn id="1001" idx="2"/>
          </p:cNvCxnSpPr>
          <p:nvPr/>
        </p:nvCxnSpPr>
        <p:spPr>
          <a:xfrm flipH="1">
            <a:off x="2445507" y="3089293"/>
            <a:ext cx="423600" cy="1299900"/>
          </a:xfrm>
          <a:prstGeom prst="bentConnector5">
            <a:avLst>
              <a:gd fmla="val -121233" name="adj1"/>
              <a:gd fmla="val 34821" name="adj2"/>
              <a:gd fmla="val 156181" name="adj3"/>
            </a:avLst>
          </a:prstGeom>
          <a:noFill/>
          <a:ln cap="flat" cmpd="sng" w="9525">
            <a:solidFill>
              <a:schemeClr val="accent3"/>
            </a:solidFill>
            <a:prstDash val="dot"/>
            <a:round/>
            <a:headEnd len="med" w="med" type="none"/>
            <a:tailEnd len="med" w="med" type="none"/>
          </a:ln>
        </p:spPr>
      </p:cxnSp>
      <p:pic>
        <p:nvPicPr>
          <p:cNvPr id="1014" name="Google Shape;1014;p114"/>
          <p:cNvPicPr preferRelativeResize="0"/>
          <p:nvPr/>
        </p:nvPicPr>
        <p:blipFill>
          <a:blip r:embed="rId4">
            <a:alphaModFix/>
          </a:blip>
          <a:stretch>
            <a:fillRect/>
          </a:stretch>
        </p:blipFill>
        <p:spPr>
          <a:xfrm>
            <a:off x="2548100" y="2401125"/>
            <a:ext cx="586801" cy="586801"/>
          </a:xfrm>
          <a:prstGeom prst="rect">
            <a:avLst/>
          </a:prstGeom>
          <a:noFill/>
          <a:ln>
            <a:noFill/>
          </a:ln>
        </p:spPr>
      </p:pic>
      <p:pic>
        <p:nvPicPr>
          <p:cNvPr id="1015" name="Google Shape;1015;p114"/>
          <p:cNvPicPr preferRelativeResize="0"/>
          <p:nvPr/>
        </p:nvPicPr>
        <p:blipFill rotWithShape="1">
          <a:blip r:embed="rId5">
            <a:alphaModFix/>
          </a:blip>
          <a:srcRect b="0" l="0" r="0" t="0"/>
          <a:stretch/>
        </p:blipFill>
        <p:spPr>
          <a:xfrm>
            <a:off x="2555150" y="4102975"/>
            <a:ext cx="572700" cy="5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15"/>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21" name="Google Shape;1021;p115"/>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2" name="Google Shape;1022;p115"/>
          <p:cNvPicPr preferRelativeResize="0"/>
          <p:nvPr/>
        </p:nvPicPr>
        <p:blipFill>
          <a:blip r:embed="rId3">
            <a:alphaModFix/>
          </a:blip>
          <a:stretch>
            <a:fillRect/>
          </a:stretch>
        </p:blipFill>
        <p:spPr>
          <a:xfrm>
            <a:off x="8008299" y="230440"/>
            <a:ext cx="572700" cy="572671"/>
          </a:xfrm>
          <a:prstGeom prst="rect">
            <a:avLst/>
          </a:prstGeom>
          <a:noFill/>
          <a:ln>
            <a:noFill/>
          </a:ln>
        </p:spPr>
      </p:pic>
      <p:pic>
        <p:nvPicPr>
          <p:cNvPr id="1023" name="Google Shape;1023;p115"/>
          <p:cNvPicPr preferRelativeResize="0"/>
          <p:nvPr/>
        </p:nvPicPr>
        <p:blipFill rotWithShape="1">
          <a:blip r:embed="rId4">
            <a:alphaModFix/>
          </a:blip>
          <a:srcRect b="10272" l="10804" r="22953" t="11784"/>
          <a:stretch/>
        </p:blipFill>
        <p:spPr>
          <a:xfrm>
            <a:off x="1960175" y="912475"/>
            <a:ext cx="5223649" cy="40962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6"/>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29" name="Google Shape;1029;p116"/>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0" name="Google Shape;1030;p116"/>
          <p:cNvPicPr preferRelativeResize="0"/>
          <p:nvPr/>
        </p:nvPicPr>
        <p:blipFill>
          <a:blip r:embed="rId3">
            <a:alphaModFix/>
          </a:blip>
          <a:stretch>
            <a:fillRect/>
          </a:stretch>
        </p:blipFill>
        <p:spPr>
          <a:xfrm>
            <a:off x="8008299" y="230440"/>
            <a:ext cx="572700" cy="572671"/>
          </a:xfrm>
          <a:prstGeom prst="rect">
            <a:avLst/>
          </a:prstGeom>
          <a:noFill/>
          <a:ln>
            <a:noFill/>
          </a:ln>
        </p:spPr>
      </p:pic>
      <p:pic>
        <p:nvPicPr>
          <p:cNvPr id="1031" name="Google Shape;1031;p116"/>
          <p:cNvPicPr preferRelativeResize="0"/>
          <p:nvPr/>
        </p:nvPicPr>
        <p:blipFill rotWithShape="1">
          <a:blip r:embed="rId4">
            <a:alphaModFix/>
          </a:blip>
          <a:srcRect b="10279" l="10804" r="22953" t="11783"/>
          <a:stretch/>
        </p:blipFill>
        <p:spPr>
          <a:xfrm>
            <a:off x="1960175" y="912475"/>
            <a:ext cx="5223649" cy="40962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17"/>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37" name="Google Shape;1037;p117"/>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8" name="Google Shape;1038;p117"/>
          <p:cNvPicPr preferRelativeResize="0"/>
          <p:nvPr/>
        </p:nvPicPr>
        <p:blipFill>
          <a:blip r:embed="rId3">
            <a:alphaModFix/>
          </a:blip>
          <a:stretch>
            <a:fillRect/>
          </a:stretch>
        </p:blipFill>
        <p:spPr>
          <a:xfrm>
            <a:off x="8008299" y="230440"/>
            <a:ext cx="572700" cy="572671"/>
          </a:xfrm>
          <a:prstGeom prst="rect">
            <a:avLst/>
          </a:prstGeom>
          <a:noFill/>
          <a:ln>
            <a:noFill/>
          </a:ln>
        </p:spPr>
      </p:pic>
      <p:pic>
        <p:nvPicPr>
          <p:cNvPr id="1039" name="Google Shape;1039;p117"/>
          <p:cNvPicPr preferRelativeResize="0"/>
          <p:nvPr/>
        </p:nvPicPr>
        <p:blipFill rotWithShape="1">
          <a:blip r:embed="rId4">
            <a:alphaModFix/>
          </a:blip>
          <a:srcRect b="9725" l="13516" r="25351" t="11528"/>
          <a:stretch/>
        </p:blipFill>
        <p:spPr>
          <a:xfrm>
            <a:off x="2165700" y="912475"/>
            <a:ext cx="4812600" cy="41314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id="1044" name="Google Shape;1044;p118"/>
          <p:cNvPicPr preferRelativeResize="0"/>
          <p:nvPr/>
        </p:nvPicPr>
        <p:blipFill rotWithShape="1">
          <a:blip r:embed="rId3">
            <a:alphaModFix/>
          </a:blip>
          <a:srcRect b="6058" l="618" r="5713" t="10954"/>
          <a:stretch/>
        </p:blipFill>
        <p:spPr>
          <a:xfrm>
            <a:off x="2699455" y="1639325"/>
            <a:ext cx="3314344" cy="2202625"/>
          </a:xfrm>
          <a:prstGeom prst="rect">
            <a:avLst/>
          </a:prstGeom>
          <a:noFill/>
          <a:ln>
            <a:noFill/>
          </a:ln>
        </p:spPr>
      </p:pic>
      <p:sp>
        <p:nvSpPr>
          <p:cNvPr id="1045" name="Google Shape;1045;p118"/>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46" name="Google Shape;1046;p118"/>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7" name="Google Shape;1047;p118"/>
          <p:cNvPicPr preferRelativeResize="0"/>
          <p:nvPr/>
        </p:nvPicPr>
        <p:blipFill>
          <a:blip r:embed="rId4">
            <a:alphaModFix/>
          </a:blip>
          <a:stretch>
            <a:fillRect/>
          </a:stretch>
        </p:blipFill>
        <p:spPr>
          <a:xfrm>
            <a:off x="8008299" y="230440"/>
            <a:ext cx="572700" cy="572671"/>
          </a:xfrm>
          <a:prstGeom prst="rect">
            <a:avLst/>
          </a:prstGeom>
          <a:noFill/>
          <a:ln>
            <a:noFill/>
          </a:ln>
        </p:spPr>
      </p:pic>
      <p:pic>
        <p:nvPicPr>
          <p:cNvPr id="1048" name="Google Shape;1048;p118"/>
          <p:cNvPicPr preferRelativeResize="0"/>
          <p:nvPr/>
        </p:nvPicPr>
        <p:blipFill rotWithShape="1">
          <a:blip r:embed="rId5">
            <a:alphaModFix/>
          </a:blip>
          <a:srcRect b="8462" l="11605" r="9287" t="3664"/>
          <a:stretch/>
        </p:blipFill>
        <p:spPr>
          <a:xfrm>
            <a:off x="202600" y="1639328"/>
            <a:ext cx="2643898" cy="2202624"/>
          </a:xfrm>
          <a:prstGeom prst="rect">
            <a:avLst/>
          </a:prstGeom>
          <a:noFill/>
          <a:ln>
            <a:noFill/>
          </a:ln>
        </p:spPr>
      </p:pic>
      <p:pic>
        <p:nvPicPr>
          <p:cNvPr id="1049" name="Google Shape;1049;p118"/>
          <p:cNvPicPr preferRelativeResize="0"/>
          <p:nvPr/>
        </p:nvPicPr>
        <p:blipFill>
          <a:blip r:embed="rId6">
            <a:alphaModFix/>
          </a:blip>
          <a:stretch>
            <a:fillRect/>
          </a:stretch>
        </p:blipFill>
        <p:spPr>
          <a:xfrm>
            <a:off x="6414850" y="1848475"/>
            <a:ext cx="2061177" cy="1993476"/>
          </a:xfrm>
          <a:prstGeom prst="rect">
            <a:avLst/>
          </a:prstGeom>
          <a:noFill/>
          <a:ln>
            <a:noFill/>
          </a:ln>
        </p:spPr>
      </p:pic>
      <p:cxnSp>
        <p:nvCxnSpPr>
          <p:cNvPr id="1050" name="Google Shape;1050;p118"/>
          <p:cNvCxnSpPr/>
          <p:nvPr/>
        </p:nvCxnSpPr>
        <p:spPr>
          <a:xfrm>
            <a:off x="4984197" y="2227051"/>
            <a:ext cx="2436900" cy="344700"/>
          </a:xfrm>
          <a:prstGeom prst="straightConnector1">
            <a:avLst/>
          </a:prstGeom>
          <a:noFill/>
          <a:ln cap="flat" cmpd="sng" w="9525">
            <a:solidFill>
              <a:srgbClr val="FF0000"/>
            </a:solidFill>
            <a:prstDash val="solid"/>
            <a:round/>
            <a:headEnd len="med" w="med" type="none"/>
            <a:tailEnd len="med" w="med" type="triangle"/>
          </a:ln>
        </p:spPr>
      </p:cxnSp>
      <p:sp>
        <p:nvSpPr>
          <p:cNvPr id="1051" name="Google Shape;1051;p118"/>
          <p:cNvSpPr/>
          <p:nvPr/>
        </p:nvSpPr>
        <p:spPr>
          <a:xfrm>
            <a:off x="7421100" y="2535275"/>
            <a:ext cx="145800" cy="131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18"/>
          <p:cNvSpPr txBox="1"/>
          <p:nvPr/>
        </p:nvSpPr>
        <p:spPr>
          <a:xfrm>
            <a:off x="521050" y="1239125"/>
            <a:ext cx="25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Observed Survey Data</a:t>
            </a:r>
            <a:endParaRPr>
              <a:latin typeface="Montserrat"/>
              <a:ea typeface="Montserrat"/>
              <a:cs typeface="Montserrat"/>
              <a:sym typeface="Montserrat"/>
            </a:endParaRPr>
          </a:p>
        </p:txBody>
      </p:sp>
      <p:sp>
        <p:nvSpPr>
          <p:cNvPr id="1053" name="Google Shape;1053;p118"/>
          <p:cNvSpPr txBox="1"/>
          <p:nvPr/>
        </p:nvSpPr>
        <p:spPr>
          <a:xfrm>
            <a:off x="3035650" y="1239125"/>
            <a:ext cx="251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Predictions</a:t>
            </a:r>
            <a:endParaRPr>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19"/>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59" name="Google Shape;1059;p119"/>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0" name="Google Shape;1060;p119"/>
          <p:cNvPicPr preferRelativeResize="0"/>
          <p:nvPr/>
        </p:nvPicPr>
        <p:blipFill>
          <a:blip r:embed="rId3">
            <a:alphaModFix/>
          </a:blip>
          <a:stretch>
            <a:fillRect/>
          </a:stretch>
        </p:blipFill>
        <p:spPr>
          <a:xfrm>
            <a:off x="8008299" y="230440"/>
            <a:ext cx="572700" cy="572671"/>
          </a:xfrm>
          <a:prstGeom prst="rect">
            <a:avLst/>
          </a:prstGeom>
          <a:noFill/>
          <a:ln>
            <a:noFill/>
          </a:ln>
        </p:spPr>
      </p:pic>
      <p:pic>
        <p:nvPicPr>
          <p:cNvPr id="1061" name="Google Shape;1061;p119"/>
          <p:cNvPicPr preferRelativeResize="0"/>
          <p:nvPr/>
        </p:nvPicPr>
        <p:blipFill rotWithShape="1">
          <a:blip r:embed="rId4">
            <a:alphaModFix/>
          </a:blip>
          <a:srcRect b="8345" l="12653" r="10335" t="6757"/>
          <a:stretch/>
        </p:blipFill>
        <p:spPr>
          <a:xfrm>
            <a:off x="944200" y="3053763"/>
            <a:ext cx="2139110" cy="1768550"/>
          </a:xfrm>
          <a:prstGeom prst="rect">
            <a:avLst/>
          </a:prstGeom>
          <a:noFill/>
          <a:ln>
            <a:noFill/>
          </a:ln>
        </p:spPr>
      </p:pic>
      <p:pic>
        <p:nvPicPr>
          <p:cNvPr id="1062" name="Google Shape;1062;p119"/>
          <p:cNvPicPr preferRelativeResize="0"/>
          <p:nvPr/>
        </p:nvPicPr>
        <p:blipFill rotWithShape="1">
          <a:blip r:embed="rId5">
            <a:alphaModFix/>
          </a:blip>
          <a:srcRect b="14472" l="14164" r="20317" t="21433"/>
          <a:stretch/>
        </p:blipFill>
        <p:spPr>
          <a:xfrm>
            <a:off x="3203525" y="2953500"/>
            <a:ext cx="2645649" cy="1941025"/>
          </a:xfrm>
          <a:prstGeom prst="rect">
            <a:avLst/>
          </a:prstGeom>
          <a:noFill/>
          <a:ln>
            <a:noFill/>
          </a:ln>
        </p:spPr>
      </p:pic>
      <p:sp>
        <p:nvSpPr>
          <p:cNvPr id="1063" name="Google Shape;1063;p119"/>
          <p:cNvSpPr txBox="1"/>
          <p:nvPr/>
        </p:nvSpPr>
        <p:spPr>
          <a:xfrm>
            <a:off x="944200" y="819238"/>
            <a:ext cx="230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Observed Survey Data</a:t>
            </a:r>
            <a:endParaRPr>
              <a:latin typeface="Montserrat"/>
              <a:ea typeface="Montserrat"/>
              <a:cs typeface="Montserrat"/>
              <a:sym typeface="Montserrat"/>
            </a:endParaRPr>
          </a:p>
        </p:txBody>
      </p:sp>
      <p:sp>
        <p:nvSpPr>
          <p:cNvPr id="1064" name="Google Shape;1064;p119"/>
          <p:cNvSpPr txBox="1"/>
          <p:nvPr/>
        </p:nvSpPr>
        <p:spPr>
          <a:xfrm>
            <a:off x="3780650" y="819238"/>
            <a:ext cx="136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Predictions</a:t>
            </a:r>
            <a:endParaRPr>
              <a:latin typeface="Montserrat"/>
              <a:ea typeface="Montserrat"/>
              <a:cs typeface="Montserrat"/>
              <a:sym typeface="Montserrat"/>
            </a:endParaRPr>
          </a:p>
        </p:txBody>
      </p:sp>
      <p:sp>
        <p:nvSpPr>
          <p:cNvPr id="1065" name="Google Shape;1065;p119"/>
          <p:cNvSpPr txBox="1"/>
          <p:nvPr/>
        </p:nvSpPr>
        <p:spPr>
          <a:xfrm>
            <a:off x="6766275" y="875850"/>
            <a:ext cx="157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Performance</a:t>
            </a:r>
            <a:endParaRPr>
              <a:latin typeface="Montserrat"/>
              <a:ea typeface="Montserrat"/>
              <a:cs typeface="Montserrat"/>
              <a:sym typeface="Montserrat"/>
            </a:endParaRPr>
          </a:p>
        </p:txBody>
      </p:sp>
      <p:pic>
        <p:nvPicPr>
          <p:cNvPr id="1066" name="Google Shape;1066;p119"/>
          <p:cNvPicPr preferRelativeResize="0"/>
          <p:nvPr/>
        </p:nvPicPr>
        <p:blipFill rotWithShape="1">
          <a:blip r:embed="rId6">
            <a:alphaModFix/>
          </a:blip>
          <a:srcRect b="10179" l="14021" r="11396" t="7325"/>
          <a:stretch/>
        </p:blipFill>
        <p:spPr>
          <a:xfrm>
            <a:off x="1042389" y="1295925"/>
            <a:ext cx="2001566" cy="1660424"/>
          </a:xfrm>
          <a:prstGeom prst="rect">
            <a:avLst/>
          </a:prstGeom>
          <a:noFill/>
          <a:ln>
            <a:noFill/>
          </a:ln>
        </p:spPr>
      </p:pic>
      <p:pic>
        <p:nvPicPr>
          <p:cNvPr id="1067" name="Google Shape;1067;p119"/>
          <p:cNvPicPr preferRelativeResize="0"/>
          <p:nvPr/>
        </p:nvPicPr>
        <p:blipFill rotWithShape="1">
          <a:blip r:embed="rId7">
            <a:alphaModFix/>
          </a:blip>
          <a:srcRect b="15370" l="13205" r="17074" t="19858"/>
          <a:stretch/>
        </p:blipFill>
        <p:spPr>
          <a:xfrm>
            <a:off x="3243127" y="1235538"/>
            <a:ext cx="2538348" cy="1768574"/>
          </a:xfrm>
          <a:prstGeom prst="rect">
            <a:avLst/>
          </a:prstGeom>
          <a:noFill/>
          <a:ln>
            <a:noFill/>
          </a:ln>
        </p:spPr>
      </p:pic>
      <p:pic>
        <p:nvPicPr>
          <p:cNvPr id="1068" name="Google Shape;1068;p119"/>
          <p:cNvPicPr preferRelativeResize="0"/>
          <p:nvPr/>
        </p:nvPicPr>
        <p:blipFill>
          <a:blip r:embed="rId8">
            <a:alphaModFix/>
          </a:blip>
          <a:stretch>
            <a:fillRect/>
          </a:stretch>
        </p:blipFill>
        <p:spPr>
          <a:xfrm>
            <a:off x="6594636" y="1357012"/>
            <a:ext cx="1913475" cy="1615775"/>
          </a:xfrm>
          <a:prstGeom prst="rect">
            <a:avLst/>
          </a:prstGeom>
          <a:noFill/>
          <a:ln>
            <a:noFill/>
          </a:ln>
        </p:spPr>
      </p:pic>
      <p:pic>
        <p:nvPicPr>
          <p:cNvPr id="1069" name="Google Shape;1069;p119"/>
          <p:cNvPicPr preferRelativeResize="0"/>
          <p:nvPr/>
        </p:nvPicPr>
        <p:blipFill>
          <a:blip r:embed="rId9">
            <a:alphaModFix/>
          </a:blip>
          <a:stretch>
            <a:fillRect/>
          </a:stretch>
        </p:blipFill>
        <p:spPr>
          <a:xfrm>
            <a:off x="6551400" y="3004099"/>
            <a:ext cx="2139098" cy="205593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pic>
        <p:nvPicPr>
          <p:cNvPr id="1074" name="Google Shape;1074;p120"/>
          <p:cNvPicPr preferRelativeResize="0"/>
          <p:nvPr/>
        </p:nvPicPr>
        <p:blipFill>
          <a:blip r:embed="rId3">
            <a:alphaModFix/>
          </a:blip>
          <a:stretch>
            <a:fillRect/>
          </a:stretch>
        </p:blipFill>
        <p:spPr>
          <a:xfrm>
            <a:off x="202600" y="3977225"/>
            <a:ext cx="706950" cy="1166275"/>
          </a:xfrm>
          <a:prstGeom prst="rect">
            <a:avLst/>
          </a:prstGeom>
          <a:noFill/>
          <a:ln>
            <a:noFill/>
          </a:ln>
        </p:spPr>
      </p:pic>
      <p:sp>
        <p:nvSpPr>
          <p:cNvPr id="1075" name="Google Shape;1075;p120"/>
          <p:cNvSpPr txBox="1"/>
          <p:nvPr>
            <p:ph type="title"/>
          </p:nvPr>
        </p:nvSpPr>
        <p:spPr>
          <a:xfrm>
            <a:off x="202600"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1: Demonstrate MOSAIKS</a:t>
            </a:r>
            <a:endParaRPr>
              <a:latin typeface="Merriweather"/>
              <a:ea typeface="Merriweather"/>
              <a:cs typeface="Merriweather"/>
              <a:sym typeface="Merriweather"/>
            </a:endParaRPr>
          </a:p>
        </p:txBody>
      </p:sp>
      <p:sp>
        <p:nvSpPr>
          <p:cNvPr id="1076" name="Google Shape;1076;p120"/>
          <p:cNvSpPr/>
          <p:nvPr/>
        </p:nvSpPr>
        <p:spPr>
          <a:xfrm>
            <a:off x="7898800" y="12106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7" name="Google Shape;1077;p120"/>
          <p:cNvPicPr preferRelativeResize="0"/>
          <p:nvPr/>
        </p:nvPicPr>
        <p:blipFill>
          <a:blip r:embed="rId4">
            <a:alphaModFix/>
          </a:blip>
          <a:stretch>
            <a:fillRect/>
          </a:stretch>
        </p:blipFill>
        <p:spPr>
          <a:xfrm>
            <a:off x="8008299" y="230440"/>
            <a:ext cx="572700" cy="572671"/>
          </a:xfrm>
          <a:prstGeom prst="rect">
            <a:avLst/>
          </a:prstGeom>
          <a:noFill/>
          <a:ln>
            <a:noFill/>
          </a:ln>
        </p:spPr>
      </p:pic>
      <p:pic>
        <p:nvPicPr>
          <p:cNvPr id="1078" name="Google Shape;1078;p120"/>
          <p:cNvPicPr preferRelativeResize="0"/>
          <p:nvPr/>
        </p:nvPicPr>
        <p:blipFill>
          <a:blip r:embed="rId5">
            <a:alphaModFix/>
          </a:blip>
          <a:stretch>
            <a:fillRect/>
          </a:stretch>
        </p:blipFill>
        <p:spPr>
          <a:xfrm>
            <a:off x="407500" y="1066138"/>
            <a:ext cx="8554399" cy="34919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pic>
        <p:nvPicPr>
          <p:cNvPr id="1083" name="Google Shape;1083;p121"/>
          <p:cNvPicPr preferRelativeResize="0"/>
          <p:nvPr/>
        </p:nvPicPr>
        <p:blipFill>
          <a:blip r:embed="rId3">
            <a:alphaModFix/>
          </a:blip>
          <a:stretch>
            <a:fillRect/>
          </a:stretch>
        </p:blipFill>
        <p:spPr>
          <a:xfrm>
            <a:off x="0" y="3977225"/>
            <a:ext cx="1183350" cy="1166275"/>
          </a:xfrm>
          <a:prstGeom prst="rect">
            <a:avLst/>
          </a:prstGeom>
          <a:noFill/>
          <a:ln>
            <a:noFill/>
          </a:ln>
        </p:spPr>
      </p:pic>
      <p:pic>
        <p:nvPicPr>
          <p:cNvPr id="1084" name="Google Shape;1084;p121"/>
          <p:cNvPicPr preferRelativeResize="0"/>
          <p:nvPr/>
        </p:nvPicPr>
        <p:blipFill>
          <a:blip r:embed="rId3">
            <a:alphaModFix/>
          </a:blip>
          <a:stretch>
            <a:fillRect/>
          </a:stretch>
        </p:blipFill>
        <p:spPr>
          <a:xfrm>
            <a:off x="0" y="3453425"/>
            <a:ext cx="706950" cy="1166275"/>
          </a:xfrm>
          <a:prstGeom prst="rect">
            <a:avLst/>
          </a:prstGeom>
          <a:noFill/>
          <a:ln>
            <a:noFill/>
          </a:ln>
        </p:spPr>
      </p:pic>
      <p:pic>
        <p:nvPicPr>
          <p:cNvPr id="1085" name="Google Shape;1085;p121"/>
          <p:cNvPicPr preferRelativeResize="0"/>
          <p:nvPr/>
        </p:nvPicPr>
        <p:blipFill rotWithShape="1">
          <a:blip r:embed="rId4">
            <a:alphaModFix/>
          </a:blip>
          <a:srcRect b="13552" l="10514" r="9409" t="13545"/>
          <a:stretch/>
        </p:blipFill>
        <p:spPr>
          <a:xfrm>
            <a:off x="267775" y="1652675"/>
            <a:ext cx="3389235" cy="3031526"/>
          </a:xfrm>
          <a:prstGeom prst="rect">
            <a:avLst/>
          </a:prstGeom>
          <a:noFill/>
          <a:ln cap="flat" cmpd="sng" w="9525">
            <a:solidFill>
              <a:srgbClr val="595959"/>
            </a:solidFill>
            <a:prstDash val="solid"/>
            <a:round/>
            <a:headEnd len="sm" w="sm" type="none"/>
            <a:tailEnd len="sm" w="sm" type="none"/>
          </a:ln>
        </p:spPr>
      </p:pic>
      <p:sp>
        <p:nvSpPr>
          <p:cNvPr id="1086" name="Google Shape;1086;p121"/>
          <p:cNvSpPr txBox="1"/>
          <p:nvPr>
            <p:ph type="title"/>
          </p:nvPr>
        </p:nvSpPr>
        <p:spPr>
          <a:xfrm>
            <a:off x="140625"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2: Fill Data Gap (spatial)</a:t>
            </a:r>
            <a:endParaRPr>
              <a:latin typeface="Merriweather"/>
              <a:ea typeface="Merriweather"/>
              <a:cs typeface="Merriweather"/>
              <a:sym typeface="Merriweather"/>
            </a:endParaRPr>
          </a:p>
        </p:txBody>
      </p:sp>
      <p:sp>
        <p:nvSpPr>
          <p:cNvPr id="1087" name="Google Shape;1087;p121"/>
          <p:cNvSpPr/>
          <p:nvPr/>
        </p:nvSpPr>
        <p:spPr>
          <a:xfrm>
            <a:off x="7836825" y="23041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8" name="Google Shape;1088;p121"/>
          <p:cNvPicPr preferRelativeResize="0"/>
          <p:nvPr/>
        </p:nvPicPr>
        <p:blipFill>
          <a:blip r:embed="rId5">
            <a:alphaModFix/>
          </a:blip>
          <a:stretch>
            <a:fillRect/>
          </a:stretch>
        </p:blipFill>
        <p:spPr>
          <a:xfrm>
            <a:off x="7939275" y="332725"/>
            <a:ext cx="586801" cy="586801"/>
          </a:xfrm>
          <a:prstGeom prst="rect">
            <a:avLst/>
          </a:prstGeom>
          <a:noFill/>
          <a:ln>
            <a:noFill/>
          </a:ln>
        </p:spPr>
      </p:pic>
      <p:cxnSp>
        <p:nvCxnSpPr>
          <p:cNvPr id="1089" name="Google Shape;1089;p121"/>
          <p:cNvCxnSpPr/>
          <p:nvPr/>
        </p:nvCxnSpPr>
        <p:spPr>
          <a:xfrm flipH="1" rot="10800000">
            <a:off x="3783438" y="3139800"/>
            <a:ext cx="662100" cy="300"/>
          </a:xfrm>
          <a:prstGeom prst="straightConnector1">
            <a:avLst/>
          </a:prstGeom>
          <a:noFill/>
          <a:ln cap="flat" cmpd="sng" w="38100">
            <a:solidFill>
              <a:schemeClr val="dk2"/>
            </a:solidFill>
            <a:prstDash val="solid"/>
            <a:round/>
            <a:headEnd len="med" w="med" type="none"/>
            <a:tailEnd len="med" w="med" type="triangle"/>
          </a:ln>
        </p:spPr>
      </p:cxnSp>
      <p:sp>
        <p:nvSpPr>
          <p:cNvPr id="1090" name="Google Shape;1090;p121"/>
          <p:cNvSpPr txBox="1"/>
          <p:nvPr/>
        </p:nvSpPr>
        <p:spPr>
          <a:xfrm>
            <a:off x="133888" y="858450"/>
            <a:ext cx="3657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Montserrat"/>
                <a:ea typeface="Montserrat"/>
                <a:cs typeface="Montserrat"/>
                <a:sym typeface="Montserrat"/>
              </a:rPr>
              <a:t>Survey Enumeration </a:t>
            </a:r>
            <a:endParaRPr b="1" sz="1800">
              <a:latin typeface="Montserrat"/>
              <a:ea typeface="Montserrat"/>
              <a:cs typeface="Montserrat"/>
              <a:sym typeface="Montserrat"/>
            </a:endParaRPr>
          </a:p>
          <a:p>
            <a:pPr indent="0" lvl="0" marL="0" rtl="0" algn="ctr">
              <a:spcBef>
                <a:spcPts val="0"/>
              </a:spcBef>
              <a:spcAft>
                <a:spcPts val="0"/>
              </a:spcAft>
              <a:buNone/>
            </a:pPr>
            <a:r>
              <a:rPr b="1" lang="en" sz="1800">
                <a:latin typeface="Montserrat"/>
                <a:ea typeface="Montserrat"/>
                <a:cs typeface="Montserrat"/>
                <a:sym typeface="Montserrat"/>
              </a:rPr>
              <a:t>Areas </a:t>
            </a:r>
            <a:endParaRPr b="1" sz="1800">
              <a:latin typeface="Montserrat"/>
              <a:ea typeface="Montserrat"/>
              <a:cs typeface="Montserrat"/>
              <a:sym typeface="Montserrat"/>
            </a:endParaRPr>
          </a:p>
        </p:txBody>
      </p:sp>
      <p:sp>
        <p:nvSpPr>
          <p:cNvPr id="1091" name="Google Shape;1091;p121"/>
          <p:cNvSpPr txBox="1"/>
          <p:nvPr/>
        </p:nvSpPr>
        <p:spPr>
          <a:xfrm>
            <a:off x="4752450" y="858450"/>
            <a:ext cx="3657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Montserrat"/>
                <a:ea typeface="Montserrat"/>
                <a:cs typeface="Montserrat"/>
                <a:sym typeface="Montserrat"/>
              </a:rPr>
              <a:t>Prediction </a:t>
            </a:r>
            <a:endParaRPr b="1" sz="18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800">
                <a:solidFill>
                  <a:schemeClr val="dk1"/>
                </a:solidFill>
                <a:latin typeface="Montserrat"/>
                <a:ea typeface="Montserrat"/>
                <a:cs typeface="Montserrat"/>
                <a:sym typeface="Montserrat"/>
              </a:rPr>
              <a:t>Map</a:t>
            </a:r>
            <a:endParaRPr b="1" sz="1800">
              <a:latin typeface="Montserrat"/>
              <a:ea typeface="Montserrat"/>
              <a:cs typeface="Montserrat"/>
              <a:sym typeface="Montserrat"/>
            </a:endParaRPr>
          </a:p>
        </p:txBody>
      </p:sp>
      <p:pic>
        <p:nvPicPr>
          <p:cNvPr id="1092" name="Google Shape;1092;p121"/>
          <p:cNvPicPr preferRelativeResize="0"/>
          <p:nvPr/>
        </p:nvPicPr>
        <p:blipFill rotWithShape="1">
          <a:blip r:embed="rId6">
            <a:alphaModFix/>
          </a:blip>
          <a:srcRect b="53791" l="10591" r="6981" t="13065"/>
          <a:stretch/>
        </p:blipFill>
        <p:spPr>
          <a:xfrm>
            <a:off x="4571988" y="1524025"/>
            <a:ext cx="4017935" cy="1615775"/>
          </a:xfrm>
          <a:prstGeom prst="rect">
            <a:avLst/>
          </a:prstGeom>
          <a:noFill/>
          <a:ln>
            <a:noFill/>
          </a:ln>
        </p:spPr>
      </p:pic>
      <p:pic>
        <p:nvPicPr>
          <p:cNvPr id="1093" name="Google Shape;1093;p121"/>
          <p:cNvPicPr preferRelativeResize="0"/>
          <p:nvPr/>
        </p:nvPicPr>
        <p:blipFill rotWithShape="1">
          <a:blip r:embed="rId6">
            <a:alphaModFix/>
          </a:blip>
          <a:srcRect b="12847" l="11660" r="0" t="53415"/>
          <a:stretch/>
        </p:blipFill>
        <p:spPr>
          <a:xfrm>
            <a:off x="4572000" y="3066750"/>
            <a:ext cx="4394573" cy="1678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pic>
        <p:nvPicPr>
          <p:cNvPr id="1098" name="Google Shape;1098;p122"/>
          <p:cNvPicPr preferRelativeResize="0"/>
          <p:nvPr/>
        </p:nvPicPr>
        <p:blipFill>
          <a:blip r:embed="rId3">
            <a:alphaModFix/>
          </a:blip>
          <a:stretch>
            <a:fillRect/>
          </a:stretch>
        </p:blipFill>
        <p:spPr>
          <a:xfrm>
            <a:off x="0" y="3977225"/>
            <a:ext cx="1183350" cy="1166275"/>
          </a:xfrm>
          <a:prstGeom prst="rect">
            <a:avLst/>
          </a:prstGeom>
          <a:noFill/>
          <a:ln>
            <a:noFill/>
          </a:ln>
        </p:spPr>
      </p:pic>
      <p:pic>
        <p:nvPicPr>
          <p:cNvPr id="1099" name="Google Shape;1099;p122"/>
          <p:cNvPicPr preferRelativeResize="0"/>
          <p:nvPr/>
        </p:nvPicPr>
        <p:blipFill>
          <a:blip r:embed="rId3">
            <a:alphaModFix/>
          </a:blip>
          <a:stretch>
            <a:fillRect/>
          </a:stretch>
        </p:blipFill>
        <p:spPr>
          <a:xfrm>
            <a:off x="0" y="3453425"/>
            <a:ext cx="706950" cy="1166275"/>
          </a:xfrm>
          <a:prstGeom prst="rect">
            <a:avLst/>
          </a:prstGeom>
          <a:noFill/>
          <a:ln>
            <a:noFill/>
          </a:ln>
        </p:spPr>
      </p:pic>
      <p:sp>
        <p:nvSpPr>
          <p:cNvPr id="1100" name="Google Shape;1100;p122"/>
          <p:cNvSpPr txBox="1"/>
          <p:nvPr>
            <p:ph type="title"/>
          </p:nvPr>
        </p:nvSpPr>
        <p:spPr>
          <a:xfrm>
            <a:off x="140625" y="230425"/>
            <a:ext cx="7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Objective 2: Fill Data Gap (temporal)</a:t>
            </a:r>
            <a:endParaRPr>
              <a:latin typeface="Merriweather"/>
              <a:ea typeface="Merriweather"/>
              <a:cs typeface="Merriweather"/>
              <a:sym typeface="Merriweather"/>
            </a:endParaRPr>
          </a:p>
        </p:txBody>
      </p:sp>
      <p:sp>
        <p:nvSpPr>
          <p:cNvPr id="1101" name="Google Shape;1101;p122"/>
          <p:cNvSpPr/>
          <p:nvPr/>
        </p:nvSpPr>
        <p:spPr>
          <a:xfrm>
            <a:off x="7836825" y="23041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2" name="Google Shape;1102;p122"/>
          <p:cNvPicPr preferRelativeResize="0"/>
          <p:nvPr/>
        </p:nvPicPr>
        <p:blipFill>
          <a:blip r:embed="rId4">
            <a:alphaModFix/>
          </a:blip>
          <a:stretch>
            <a:fillRect/>
          </a:stretch>
        </p:blipFill>
        <p:spPr>
          <a:xfrm>
            <a:off x="7939275" y="332725"/>
            <a:ext cx="586801" cy="586801"/>
          </a:xfrm>
          <a:prstGeom prst="rect">
            <a:avLst/>
          </a:prstGeom>
          <a:noFill/>
          <a:ln>
            <a:noFill/>
          </a:ln>
        </p:spPr>
      </p:pic>
      <p:pic>
        <p:nvPicPr>
          <p:cNvPr id="1103" name="Google Shape;1103;p122"/>
          <p:cNvPicPr preferRelativeResize="0"/>
          <p:nvPr/>
        </p:nvPicPr>
        <p:blipFill>
          <a:blip r:embed="rId5">
            <a:alphaModFix/>
          </a:blip>
          <a:stretch>
            <a:fillRect/>
          </a:stretch>
        </p:blipFill>
        <p:spPr>
          <a:xfrm>
            <a:off x="1378300" y="803125"/>
            <a:ext cx="5787176" cy="4340375"/>
          </a:xfrm>
          <a:prstGeom prst="rect">
            <a:avLst/>
          </a:prstGeom>
          <a:noFill/>
          <a:ln>
            <a:noFill/>
          </a:ln>
        </p:spPr>
      </p:pic>
      <p:pic>
        <p:nvPicPr>
          <p:cNvPr id="1104" name="Google Shape;1104;p122"/>
          <p:cNvPicPr preferRelativeResize="0"/>
          <p:nvPr/>
        </p:nvPicPr>
        <p:blipFill rotWithShape="1">
          <a:blip r:embed="rId6">
            <a:alphaModFix/>
          </a:blip>
          <a:srcRect b="0" l="2407" r="2417" t="0"/>
          <a:stretch/>
        </p:blipFill>
        <p:spPr>
          <a:xfrm>
            <a:off x="1313175" y="869100"/>
            <a:ext cx="5351101" cy="4208426"/>
          </a:xfrm>
          <a:prstGeom prst="rect">
            <a:avLst/>
          </a:prstGeom>
          <a:noFill/>
          <a:ln>
            <a:noFill/>
          </a:ln>
        </p:spPr>
      </p:pic>
      <p:sp>
        <p:nvSpPr>
          <p:cNvPr id="1105" name="Google Shape;1105;p122"/>
          <p:cNvSpPr txBox="1"/>
          <p:nvPr/>
        </p:nvSpPr>
        <p:spPr>
          <a:xfrm>
            <a:off x="6729400" y="1335725"/>
            <a:ext cx="2030700" cy="831300"/>
          </a:xfrm>
          <a:prstGeom prst="rect">
            <a:avLst/>
          </a:prstGeom>
          <a:solidFill>
            <a:schemeClr val="lt2"/>
          </a:solidFill>
          <a:ln cap="flat" cmpd="sng" w="19050">
            <a:solidFill>
              <a:srgbClr val="242424"/>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1200"/>
              </a:spcAft>
              <a:buNone/>
            </a:pPr>
            <a:r>
              <a:rPr lang="en">
                <a:latin typeface="Montserrat"/>
                <a:ea typeface="Montserrat"/>
                <a:cs typeface="Montserrat"/>
                <a:sym typeface="Montserrat"/>
              </a:rPr>
              <a:t>Missing data due to poor survey data quality</a:t>
            </a:r>
            <a:endParaRPr>
              <a:latin typeface="Montserrat"/>
              <a:ea typeface="Montserrat"/>
              <a:cs typeface="Montserrat"/>
              <a:sym typeface="Montserrat"/>
            </a:endParaRPr>
          </a:p>
        </p:txBody>
      </p:sp>
      <p:cxnSp>
        <p:nvCxnSpPr>
          <p:cNvPr id="1106" name="Google Shape;1106;p122"/>
          <p:cNvCxnSpPr>
            <a:endCxn id="1105" idx="1"/>
          </p:cNvCxnSpPr>
          <p:nvPr/>
        </p:nvCxnSpPr>
        <p:spPr>
          <a:xfrm flipH="1" rot="10800000">
            <a:off x="3837700" y="1751375"/>
            <a:ext cx="2891700" cy="2074200"/>
          </a:xfrm>
          <a:prstGeom prst="straightConnector1">
            <a:avLst/>
          </a:prstGeom>
          <a:noFill/>
          <a:ln cap="flat" cmpd="sng" w="28575">
            <a:solidFill>
              <a:schemeClr val="dk1"/>
            </a:solidFill>
            <a:prstDash val="solid"/>
            <a:round/>
            <a:headEnd len="med" w="med" type="triangle"/>
            <a:tailEnd len="med" w="med" type="none"/>
          </a:ln>
          <a:effectLst>
            <a:outerShdw blurRad="57150" rotWithShape="0" algn="bl" dir="5400000" dist="19050">
              <a:srgbClr val="000000">
                <a:alpha val="50000"/>
              </a:srgbClr>
            </a:outerShdw>
          </a:effectLst>
        </p:spPr>
      </p:cxnSp>
      <p:cxnSp>
        <p:nvCxnSpPr>
          <p:cNvPr id="1107" name="Google Shape;1107;p122"/>
          <p:cNvCxnSpPr>
            <a:endCxn id="1105" idx="1"/>
          </p:cNvCxnSpPr>
          <p:nvPr/>
        </p:nvCxnSpPr>
        <p:spPr>
          <a:xfrm flipH="1" rot="10800000">
            <a:off x="4491100" y="1751375"/>
            <a:ext cx="2238300" cy="2340300"/>
          </a:xfrm>
          <a:prstGeom prst="straightConnector1">
            <a:avLst/>
          </a:prstGeom>
          <a:noFill/>
          <a:ln cap="flat" cmpd="sng" w="28575">
            <a:solidFill>
              <a:schemeClr val="dk1"/>
            </a:solidFill>
            <a:prstDash val="solid"/>
            <a:round/>
            <a:headEnd len="med" w="med" type="triangle"/>
            <a:tailEnd len="med" w="med" type="none"/>
          </a:ln>
          <a:effectLst>
            <a:outerShdw blurRad="57150" rotWithShape="0" algn="bl" dir="5400000" dist="19050">
              <a:srgbClr val="000000">
                <a:alpha val="5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78">
            <a:hlinkClick r:id="rId3"/>
          </p:cNvPr>
          <p:cNvPicPr preferRelativeResize="0"/>
          <p:nvPr/>
        </p:nvPicPr>
        <p:blipFill rotWithShape="1">
          <a:blip r:embed="rId4">
            <a:alphaModFix/>
          </a:blip>
          <a:srcRect b="16755" l="10989" r="5117" t="14322"/>
          <a:stretch/>
        </p:blipFill>
        <p:spPr>
          <a:xfrm>
            <a:off x="48100" y="67350"/>
            <a:ext cx="9047799" cy="50087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pic>
        <p:nvPicPr>
          <p:cNvPr id="1112" name="Google Shape;1112;p123"/>
          <p:cNvPicPr preferRelativeResize="0"/>
          <p:nvPr/>
        </p:nvPicPr>
        <p:blipFill>
          <a:blip r:embed="rId3">
            <a:alphaModFix/>
          </a:blip>
          <a:stretch>
            <a:fillRect/>
          </a:stretch>
        </p:blipFill>
        <p:spPr>
          <a:xfrm>
            <a:off x="0" y="3977225"/>
            <a:ext cx="1183350" cy="1166275"/>
          </a:xfrm>
          <a:prstGeom prst="rect">
            <a:avLst/>
          </a:prstGeom>
          <a:noFill/>
          <a:ln>
            <a:noFill/>
          </a:ln>
        </p:spPr>
      </p:pic>
      <p:pic>
        <p:nvPicPr>
          <p:cNvPr id="1113" name="Google Shape;1113;p123"/>
          <p:cNvPicPr preferRelativeResize="0"/>
          <p:nvPr/>
        </p:nvPicPr>
        <p:blipFill>
          <a:blip r:embed="rId3">
            <a:alphaModFix/>
          </a:blip>
          <a:stretch>
            <a:fillRect/>
          </a:stretch>
        </p:blipFill>
        <p:spPr>
          <a:xfrm>
            <a:off x="0" y="3453425"/>
            <a:ext cx="706950" cy="1166275"/>
          </a:xfrm>
          <a:prstGeom prst="rect">
            <a:avLst/>
          </a:prstGeom>
          <a:noFill/>
          <a:ln>
            <a:noFill/>
          </a:ln>
        </p:spPr>
      </p:pic>
      <p:sp>
        <p:nvSpPr>
          <p:cNvPr id="1114" name="Google Shape;1114;p123"/>
          <p:cNvSpPr txBox="1"/>
          <p:nvPr>
            <p:ph type="title"/>
          </p:nvPr>
        </p:nvSpPr>
        <p:spPr>
          <a:xfrm>
            <a:off x="143375" y="230425"/>
            <a:ext cx="7836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Merriweather"/>
                <a:ea typeface="Merriweather"/>
                <a:cs typeface="Merriweather"/>
                <a:sym typeface="Merriweather"/>
              </a:rPr>
              <a:t>Objective 2: Fill Data Gap (spatial + </a:t>
            </a:r>
            <a:r>
              <a:rPr lang="en" sz="2600">
                <a:latin typeface="Merriweather"/>
                <a:ea typeface="Merriweather"/>
                <a:cs typeface="Merriweather"/>
                <a:sym typeface="Merriweather"/>
              </a:rPr>
              <a:t>temporal</a:t>
            </a:r>
            <a:r>
              <a:rPr lang="en" sz="2600">
                <a:latin typeface="Merriweather"/>
                <a:ea typeface="Merriweather"/>
                <a:cs typeface="Merriweather"/>
                <a:sym typeface="Merriweather"/>
              </a:rPr>
              <a:t>)</a:t>
            </a:r>
            <a:endParaRPr sz="2600">
              <a:latin typeface="Merriweather"/>
              <a:ea typeface="Merriweather"/>
              <a:cs typeface="Merriweather"/>
              <a:sym typeface="Merriweather"/>
            </a:endParaRPr>
          </a:p>
        </p:txBody>
      </p:sp>
      <p:sp>
        <p:nvSpPr>
          <p:cNvPr id="1115" name="Google Shape;1115;p123"/>
          <p:cNvSpPr/>
          <p:nvPr/>
        </p:nvSpPr>
        <p:spPr>
          <a:xfrm>
            <a:off x="7980275" y="230413"/>
            <a:ext cx="791700" cy="79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6" name="Google Shape;1116;p123"/>
          <p:cNvPicPr preferRelativeResize="0"/>
          <p:nvPr/>
        </p:nvPicPr>
        <p:blipFill>
          <a:blip r:embed="rId4">
            <a:alphaModFix/>
          </a:blip>
          <a:stretch>
            <a:fillRect/>
          </a:stretch>
        </p:blipFill>
        <p:spPr>
          <a:xfrm>
            <a:off x="8082725" y="332725"/>
            <a:ext cx="586801" cy="586801"/>
          </a:xfrm>
          <a:prstGeom prst="rect">
            <a:avLst/>
          </a:prstGeom>
          <a:noFill/>
          <a:ln>
            <a:noFill/>
          </a:ln>
        </p:spPr>
      </p:pic>
      <p:pic>
        <p:nvPicPr>
          <p:cNvPr id="1117" name="Google Shape;1117;p123"/>
          <p:cNvPicPr preferRelativeResize="0"/>
          <p:nvPr/>
        </p:nvPicPr>
        <p:blipFill rotWithShape="1">
          <a:blip r:embed="rId5">
            <a:alphaModFix/>
          </a:blip>
          <a:srcRect b="0" l="7963" r="8820" t="6032"/>
          <a:stretch/>
        </p:blipFill>
        <p:spPr>
          <a:xfrm>
            <a:off x="2410575" y="919525"/>
            <a:ext cx="4815774" cy="4078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124"/>
          <p:cNvPicPr preferRelativeResize="0"/>
          <p:nvPr/>
        </p:nvPicPr>
        <p:blipFill>
          <a:blip r:embed="rId3">
            <a:alphaModFix/>
          </a:blip>
          <a:stretch>
            <a:fillRect/>
          </a:stretch>
        </p:blipFill>
        <p:spPr>
          <a:xfrm>
            <a:off x="0" y="1143000"/>
            <a:ext cx="9144000" cy="4000500"/>
          </a:xfrm>
          <a:prstGeom prst="rect">
            <a:avLst/>
          </a:prstGeom>
          <a:noFill/>
          <a:ln>
            <a:noFill/>
          </a:ln>
        </p:spPr>
      </p:pic>
      <p:pic>
        <p:nvPicPr>
          <p:cNvPr id="1123" name="Google Shape;1123;p124">
            <a:hlinkClick r:id="rId4"/>
          </p:cNvPr>
          <p:cNvPicPr preferRelativeResize="0"/>
          <p:nvPr/>
        </p:nvPicPr>
        <p:blipFill rotWithShape="1">
          <a:blip r:embed="rId5">
            <a:alphaModFix/>
          </a:blip>
          <a:srcRect b="29243" l="0" r="0" t="0"/>
          <a:stretch/>
        </p:blipFill>
        <p:spPr>
          <a:xfrm>
            <a:off x="3123588" y="1324325"/>
            <a:ext cx="2896826" cy="2049700"/>
          </a:xfrm>
          <a:prstGeom prst="rect">
            <a:avLst/>
          </a:prstGeom>
          <a:noFill/>
          <a:ln>
            <a:noFill/>
          </a:ln>
        </p:spPr>
      </p:pic>
      <p:pic>
        <p:nvPicPr>
          <p:cNvPr id="1124" name="Google Shape;1124;p124"/>
          <p:cNvPicPr preferRelativeResize="0"/>
          <p:nvPr/>
        </p:nvPicPr>
        <p:blipFill>
          <a:blip r:embed="rId3">
            <a:alphaModFix/>
          </a:blip>
          <a:stretch>
            <a:fillRect/>
          </a:stretch>
        </p:blipFill>
        <p:spPr>
          <a:xfrm flipH="1" rot="10800000">
            <a:off x="6033575" y="3374013"/>
            <a:ext cx="418450" cy="183075"/>
          </a:xfrm>
          <a:prstGeom prst="rect">
            <a:avLst/>
          </a:prstGeom>
          <a:noFill/>
          <a:ln>
            <a:noFill/>
          </a:ln>
        </p:spPr>
      </p:pic>
      <p:sp>
        <p:nvSpPr>
          <p:cNvPr id="1125" name="Google Shape;1125;p124"/>
          <p:cNvSpPr txBox="1"/>
          <p:nvPr/>
        </p:nvSpPr>
        <p:spPr>
          <a:xfrm>
            <a:off x="3478500" y="4866600"/>
            <a:ext cx="56655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t>Images left to righ (Noun Project)t: Vectors Market,  </a:t>
            </a:r>
            <a:r>
              <a:rPr lang="en" sz="600">
                <a:solidFill>
                  <a:schemeClr val="dk1"/>
                </a:solidFill>
              </a:rPr>
              <a:t>LSE Designs</a:t>
            </a:r>
            <a:endParaRPr sz="600"/>
          </a:p>
        </p:txBody>
      </p:sp>
      <p:sp>
        <p:nvSpPr>
          <p:cNvPr id="1126" name="Google Shape;1126;p124"/>
          <p:cNvSpPr txBox="1"/>
          <p:nvPr/>
        </p:nvSpPr>
        <p:spPr>
          <a:xfrm>
            <a:off x="2505150" y="3299475"/>
            <a:ext cx="41337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rPr>
              <a:t>MOSAIKS.org</a:t>
            </a:r>
            <a:endParaRPr sz="25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25"/>
          <p:cNvSpPr txBox="1"/>
          <p:nvPr>
            <p:ph type="ctrTitle"/>
          </p:nvPr>
        </p:nvSpPr>
        <p:spPr>
          <a:xfrm>
            <a:off x="350200" y="73775"/>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Exciting Developments</a:t>
            </a:r>
            <a:endParaRPr sz="4400"/>
          </a:p>
        </p:txBody>
      </p:sp>
      <p:pic>
        <p:nvPicPr>
          <p:cNvPr id="1132" name="Google Shape;1132;p125"/>
          <p:cNvPicPr preferRelativeResize="0"/>
          <p:nvPr/>
        </p:nvPicPr>
        <p:blipFill>
          <a:blip r:embed="rId3">
            <a:alphaModFix/>
          </a:blip>
          <a:stretch>
            <a:fillRect/>
          </a:stretch>
        </p:blipFill>
        <p:spPr>
          <a:xfrm>
            <a:off x="3091998" y="1587950"/>
            <a:ext cx="2960000" cy="29600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26"/>
          <p:cNvSpPr txBox="1"/>
          <p:nvPr>
            <p:ph type="ctrTitle"/>
          </p:nvPr>
        </p:nvSpPr>
        <p:spPr>
          <a:xfrm>
            <a:off x="350200" y="73775"/>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Exciting Developments</a:t>
            </a:r>
            <a:endParaRPr sz="4400"/>
          </a:p>
        </p:txBody>
      </p:sp>
      <p:pic>
        <p:nvPicPr>
          <p:cNvPr id="1138" name="Google Shape;1138;p126"/>
          <p:cNvPicPr preferRelativeResize="0"/>
          <p:nvPr/>
        </p:nvPicPr>
        <p:blipFill>
          <a:blip r:embed="rId3">
            <a:alphaModFix/>
          </a:blip>
          <a:stretch>
            <a:fillRect/>
          </a:stretch>
        </p:blipFill>
        <p:spPr>
          <a:xfrm>
            <a:off x="2632447" y="1770775"/>
            <a:ext cx="3879099" cy="26862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27"/>
          <p:cNvSpPr txBox="1"/>
          <p:nvPr>
            <p:ph type="ctrTitle"/>
          </p:nvPr>
        </p:nvSpPr>
        <p:spPr>
          <a:xfrm>
            <a:off x="350200" y="73775"/>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Exciting Developments</a:t>
            </a:r>
            <a:endParaRPr sz="4400"/>
          </a:p>
        </p:txBody>
      </p:sp>
      <p:pic>
        <p:nvPicPr>
          <p:cNvPr id="1144" name="Google Shape;1144;p127"/>
          <p:cNvPicPr preferRelativeResize="0"/>
          <p:nvPr/>
        </p:nvPicPr>
        <p:blipFill>
          <a:blip r:embed="rId3">
            <a:alphaModFix/>
          </a:blip>
          <a:stretch>
            <a:fillRect/>
          </a:stretch>
        </p:blipFill>
        <p:spPr>
          <a:xfrm>
            <a:off x="2036525" y="1357044"/>
            <a:ext cx="5070931" cy="3622900"/>
          </a:xfrm>
          <a:prstGeom prst="rect">
            <a:avLst/>
          </a:prstGeom>
          <a:noFill/>
          <a:ln>
            <a:noFill/>
          </a:ln>
        </p:spPr>
      </p:pic>
      <p:pic>
        <p:nvPicPr>
          <p:cNvPr id="1145" name="Google Shape;1145;p127"/>
          <p:cNvPicPr preferRelativeResize="0"/>
          <p:nvPr/>
        </p:nvPicPr>
        <p:blipFill rotWithShape="1">
          <a:blip r:embed="rId4">
            <a:alphaModFix/>
          </a:blip>
          <a:srcRect b="4689" l="0" r="0" t="0"/>
          <a:stretch/>
        </p:blipFill>
        <p:spPr>
          <a:xfrm>
            <a:off x="0" y="0"/>
            <a:ext cx="9143998" cy="5143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28"/>
          <p:cNvSpPr txBox="1"/>
          <p:nvPr>
            <p:ph type="ctrTitle"/>
          </p:nvPr>
        </p:nvSpPr>
        <p:spPr>
          <a:xfrm>
            <a:off x="350200" y="73775"/>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Exciting Developments</a:t>
            </a:r>
            <a:endParaRPr sz="4400"/>
          </a:p>
        </p:txBody>
      </p:sp>
      <p:pic>
        <p:nvPicPr>
          <p:cNvPr id="1151" name="Google Shape;1151;p128"/>
          <p:cNvPicPr preferRelativeResize="0"/>
          <p:nvPr/>
        </p:nvPicPr>
        <p:blipFill>
          <a:blip r:embed="rId3">
            <a:alphaModFix/>
          </a:blip>
          <a:stretch>
            <a:fillRect/>
          </a:stretch>
        </p:blipFill>
        <p:spPr>
          <a:xfrm>
            <a:off x="2036525" y="1357044"/>
            <a:ext cx="5070931" cy="362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79"/>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01" name="Google Shape;501;p79"/>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02" name="Google Shape;502;p79"/>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03" name="Google Shape;503;p79"/>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04" name="Google Shape;504;p79"/>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05" name="Google Shape;505;p79"/>
          <p:cNvSpPr txBox="1"/>
          <p:nvPr/>
        </p:nvSpPr>
        <p:spPr>
          <a:xfrm>
            <a:off x="49121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Corn</a:t>
            </a:r>
            <a:endParaRPr sz="2000"/>
          </a:p>
          <a:p>
            <a:pPr indent="0" lvl="0" marL="0" rtl="0" algn="ctr">
              <a:spcBef>
                <a:spcPts val="0"/>
              </a:spcBef>
              <a:spcAft>
                <a:spcPts val="0"/>
              </a:spcAft>
              <a:buNone/>
            </a:pPr>
            <a:r>
              <a:rPr lang="en" sz="2000"/>
              <a:t>Data</a:t>
            </a:r>
            <a:endParaRPr sz="2000"/>
          </a:p>
        </p:txBody>
      </p:sp>
      <p:sp>
        <p:nvSpPr>
          <p:cNvPr id="506" name="Google Shape;506;p79"/>
          <p:cNvSpPr/>
          <p:nvPr/>
        </p:nvSpPr>
        <p:spPr>
          <a:xfrm>
            <a:off x="2108375"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9"/>
          <p:cNvSpPr/>
          <p:nvPr/>
        </p:nvSpPr>
        <p:spPr>
          <a:xfrm>
            <a:off x="4325763"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9"/>
          <p:cNvSpPr/>
          <p:nvPr/>
        </p:nvSpPr>
        <p:spPr>
          <a:xfrm>
            <a:off x="6424625" y="2174025"/>
            <a:ext cx="416700" cy="435600"/>
          </a:xfrm>
          <a:prstGeom prst="mathEqual">
            <a:avLst>
              <a:gd fmla="val 23520" name="adj1"/>
              <a:gd fmla="val 1176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9"/>
          <p:cNvSpPr txBox="1"/>
          <p:nvPr/>
        </p:nvSpPr>
        <p:spPr>
          <a:xfrm>
            <a:off x="7088187" y="3002600"/>
            <a:ext cx="1568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Corn</a:t>
            </a:r>
            <a:endParaRPr sz="2000"/>
          </a:p>
          <a:p>
            <a:pPr indent="0" lvl="0" marL="0" rtl="0" algn="ctr">
              <a:spcBef>
                <a:spcPts val="0"/>
              </a:spcBef>
              <a:spcAft>
                <a:spcPts val="0"/>
              </a:spcAft>
              <a:buNone/>
            </a:pPr>
            <a:r>
              <a:rPr lang="en" sz="2000"/>
              <a:t>Predictions</a:t>
            </a:r>
            <a:endParaRPr sz="2000"/>
          </a:p>
        </p:txBody>
      </p:sp>
      <p:pic>
        <p:nvPicPr>
          <p:cNvPr id="510" name="Google Shape;510;p79"/>
          <p:cNvPicPr preferRelativeResize="0"/>
          <p:nvPr/>
        </p:nvPicPr>
        <p:blipFill rotWithShape="1">
          <a:blip r:embed="rId6">
            <a:alphaModFix/>
          </a:blip>
          <a:srcRect b="19413" l="0" r="0" t="0"/>
          <a:stretch/>
        </p:blipFill>
        <p:spPr>
          <a:xfrm>
            <a:off x="7175375" y="1702850"/>
            <a:ext cx="1377950" cy="1110475"/>
          </a:xfrm>
          <a:prstGeom prst="rect">
            <a:avLst/>
          </a:prstGeom>
          <a:noFill/>
          <a:ln>
            <a:noFill/>
          </a:ln>
        </p:spPr>
      </p:pic>
      <p:sp>
        <p:nvSpPr>
          <p:cNvPr id="511" name="Google Shape;511;p79"/>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Traditional SIML</a:t>
            </a:r>
            <a:endParaRPr sz="4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80"/>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17" name="Google Shape;517;p80"/>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18" name="Google Shape;518;p80"/>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19" name="Google Shape;519;p80"/>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20" name="Google Shape;520;p80"/>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21" name="Google Shape;521;p80"/>
          <p:cNvSpPr txBox="1"/>
          <p:nvPr/>
        </p:nvSpPr>
        <p:spPr>
          <a:xfrm>
            <a:off x="49121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Apple</a:t>
            </a:r>
            <a:endParaRPr sz="2000"/>
          </a:p>
          <a:p>
            <a:pPr indent="0" lvl="0" marL="0" rtl="0" algn="ctr">
              <a:spcBef>
                <a:spcPts val="0"/>
              </a:spcBef>
              <a:spcAft>
                <a:spcPts val="0"/>
              </a:spcAft>
              <a:buNone/>
            </a:pPr>
            <a:r>
              <a:rPr lang="en" sz="2000"/>
              <a:t>Data</a:t>
            </a:r>
            <a:endParaRPr sz="2000"/>
          </a:p>
        </p:txBody>
      </p:sp>
      <p:sp>
        <p:nvSpPr>
          <p:cNvPr id="522" name="Google Shape;522;p80"/>
          <p:cNvSpPr/>
          <p:nvPr/>
        </p:nvSpPr>
        <p:spPr>
          <a:xfrm>
            <a:off x="2108375"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0"/>
          <p:cNvSpPr/>
          <p:nvPr/>
        </p:nvSpPr>
        <p:spPr>
          <a:xfrm>
            <a:off x="4325763"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0"/>
          <p:cNvSpPr/>
          <p:nvPr/>
        </p:nvSpPr>
        <p:spPr>
          <a:xfrm>
            <a:off x="6424625" y="2174025"/>
            <a:ext cx="416700" cy="435600"/>
          </a:xfrm>
          <a:prstGeom prst="mathEqual">
            <a:avLst>
              <a:gd fmla="val 23520" name="adj1"/>
              <a:gd fmla="val 1176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0"/>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Traditional SIML</a:t>
            </a:r>
            <a:endParaRPr sz="4400"/>
          </a:p>
        </p:txBody>
      </p:sp>
      <p:pic>
        <p:nvPicPr>
          <p:cNvPr id="526" name="Google Shape;526;p80"/>
          <p:cNvPicPr preferRelativeResize="0"/>
          <p:nvPr/>
        </p:nvPicPr>
        <p:blipFill rotWithShape="1">
          <a:blip r:embed="rId6">
            <a:alphaModFix/>
          </a:blip>
          <a:srcRect b="18982" l="0" r="0" t="0"/>
          <a:stretch/>
        </p:blipFill>
        <p:spPr>
          <a:xfrm>
            <a:off x="7175375" y="1624825"/>
            <a:ext cx="1466901" cy="1188500"/>
          </a:xfrm>
          <a:prstGeom prst="rect">
            <a:avLst/>
          </a:prstGeom>
          <a:noFill/>
          <a:ln>
            <a:noFill/>
          </a:ln>
        </p:spPr>
      </p:pic>
      <p:pic>
        <p:nvPicPr>
          <p:cNvPr id="527" name="Google Shape;527;p80"/>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28" name="Google Shape;528;p80"/>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29" name="Google Shape;529;p80"/>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30" name="Google Shape;530;p80"/>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31" name="Google Shape;531;p80"/>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32" name="Google Shape;532;p80"/>
          <p:cNvSpPr/>
          <p:nvPr/>
        </p:nvSpPr>
        <p:spPr>
          <a:xfrm>
            <a:off x="2108375"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0"/>
          <p:cNvSpPr/>
          <p:nvPr/>
        </p:nvSpPr>
        <p:spPr>
          <a:xfrm>
            <a:off x="4325763"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0"/>
          <p:cNvSpPr/>
          <p:nvPr/>
        </p:nvSpPr>
        <p:spPr>
          <a:xfrm>
            <a:off x="6424625" y="2174025"/>
            <a:ext cx="416700" cy="435600"/>
          </a:xfrm>
          <a:prstGeom prst="mathEqual">
            <a:avLst>
              <a:gd fmla="val 23520" name="adj1"/>
              <a:gd fmla="val 1176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0"/>
          <p:cNvSpPr txBox="1"/>
          <p:nvPr/>
        </p:nvSpPr>
        <p:spPr>
          <a:xfrm>
            <a:off x="7115762" y="3002600"/>
            <a:ext cx="1568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Apple</a:t>
            </a:r>
            <a:endParaRPr sz="2000"/>
          </a:p>
          <a:p>
            <a:pPr indent="0" lvl="0" marL="0" rtl="0" algn="ctr">
              <a:spcBef>
                <a:spcPts val="0"/>
              </a:spcBef>
              <a:spcAft>
                <a:spcPts val="0"/>
              </a:spcAft>
              <a:buNone/>
            </a:pPr>
            <a:r>
              <a:rPr lang="en" sz="2000"/>
              <a:t>Predictions</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81"/>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41" name="Google Shape;541;p81"/>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42" name="Google Shape;542;p81"/>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43" name="Google Shape;543;p81"/>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44" name="Google Shape;544;p81"/>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45" name="Google Shape;545;p81"/>
          <p:cNvSpPr txBox="1"/>
          <p:nvPr/>
        </p:nvSpPr>
        <p:spPr>
          <a:xfrm>
            <a:off x="49121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Housing</a:t>
            </a:r>
            <a:endParaRPr sz="2000"/>
          </a:p>
          <a:p>
            <a:pPr indent="0" lvl="0" marL="0" rtl="0" algn="ctr">
              <a:spcBef>
                <a:spcPts val="0"/>
              </a:spcBef>
              <a:spcAft>
                <a:spcPts val="0"/>
              </a:spcAft>
              <a:buNone/>
            </a:pPr>
            <a:r>
              <a:rPr lang="en" sz="2000"/>
              <a:t>Data</a:t>
            </a:r>
            <a:endParaRPr sz="2000"/>
          </a:p>
        </p:txBody>
      </p:sp>
      <p:sp>
        <p:nvSpPr>
          <p:cNvPr id="546" name="Google Shape;546;p81"/>
          <p:cNvSpPr/>
          <p:nvPr/>
        </p:nvSpPr>
        <p:spPr>
          <a:xfrm>
            <a:off x="2108375"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1"/>
          <p:cNvSpPr/>
          <p:nvPr/>
        </p:nvSpPr>
        <p:spPr>
          <a:xfrm>
            <a:off x="4325763"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1"/>
          <p:cNvSpPr/>
          <p:nvPr/>
        </p:nvSpPr>
        <p:spPr>
          <a:xfrm>
            <a:off x="6424625" y="2174025"/>
            <a:ext cx="416700" cy="435600"/>
          </a:xfrm>
          <a:prstGeom prst="mathEqual">
            <a:avLst>
              <a:gd fmla="val 23520" name="adj1"/>
              <a:gd fmla="val 1176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1"/>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Traditional SIML</a:t>
            </a:r>
            <a:endParaRPr sz="4400"/>
          </a:p>
        </p:txBody>
      </p:sp>
      <p:pic>
        <p:nvPicPr>
          <p:cNvPr id="550" name="Google Shape;550;p81"/>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51" name="Google Shape;551;p81"/>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52" name="Google Shape;552;p81"/>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53" name="Google Shape;553;p81"/>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54" name="Google Shape;554;p81"/>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55" name="Google Shape;555;p81"/>
          <p:cNvSpPr/>
          <p:nvPr/>
        </p:nvSpPr>
        <p:spPr>
          <a:xfrm>
            <a:off x="4325763" y="2174025"/>
            <a:ext cx="416700" cy="435600"/>
          </a:xfrm>
          <a:prstGeom prst="mathPlus">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1"/>
          <p:cNvSpPr/>
          <p:nvPr/>
        </p:nvSpPr>
        <p:spPr>
          <a:xfrm>
            <a:off x="6424625" y="2174025"/>
            <a:ext cx="416700" cy="435600"/>
          </a:xfrm>
          <a:prstGeom prst="mathEqual">
            <a:avLst>
              <a:gd fmla="val 23520" name="adj1"/>
              <a:gd fmla="val 1176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81"/>
          <p:cNvPicPr preferRelativeResize="0"/>
          <p:nvPr/>
        </p:nvPicPr>
        <p:blipFill rotWithShape="1">
          <a:blip r:embed="rId6">
            <a:alphaModFix/>
          </a:blip>
          <a:srcRect b="19296" l="0" r="0" t="0"/>
          <a:stretch/>
        </p:blipFill>
        <p:spPr>
          <a:xfrm>
            <a:off x="7088150" y="1614748"/>
            <a:ext cx="1554175" cy="1254276"/>
          </a:xfrm>
          <a:prstGeom prst="rect">
            <a:avLst/>
          </a:prstGeom>
          <a:noFill/>
          <a:ln>
            <a:noFill/>
          </a:ln>
        </p:spPr>
      </p:pic>
      <p:sp>
        <p:nvSpPr>
          <p:cNvPr id="558" name="Google Shape;558;p81"/>
          <p:cNvSpPr txBox="1"/>
          <p:nvPr/>
        </p:nvSpPr>
        <p:spPr>
          <a:xfrm>
            <a:off x="7088187" y="3002600"/>
            <a:ext cx="1568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Housing</a:t>
            </a:r>
            <a:endParaRPr sz="2000"/>
          </a:p>
          <a:p>
            <a:pPr indent="0" lvl="0" marL="0" rtl="0" algn="ctr">
              <a:spcBef>
                <a:spcPts val="0"/>
              </a:spcBef>
              <a:spcAft>
                <a:spcPts val="0"/>
              </a:spcAft>
              <a:buNone/>
            </a:pPr>
            <a:r>
              <a:rPr lang="en" sz="2000"/>
              <a:t>Predictions</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2"/>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64" name="Google Shape;564;p82"/>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65" name="Google Shape;565;p82"/>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66" name="Google Shape;566;p82"/>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67" name="Google Shape;567;p82"/>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sp>
        <p:nvSpPr>
          <p:cNvPr id="568" name="Google Shape;568;p82"/>
          <p:cNvSpPr txBox="1"/>
          <p:nvPr/>
        </p:nvSpPr>
        <p:spPr>
          <a:xfrm>
            <a:off x="49121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Housing</a:t>
            </a:r>
            <a:endParaRPr sz="2000"/>
          </a:p>
          <a:p>
            <a:pPr indent="0" lvl="0" marL="0" rtl="0" algn="ctr">
              <a:spcBef>
                <a:spcPts val="0"/>
              </a:spcBef>
              <a:spcAft>
                <a:spcPts val="0"/>
              </a:spcAft>
              <a:buNone/>
            </a:pPr>
            <a:r>
              <a:rPr lang="en" sz="2000"/>
              <a:t>Data</a:t>
            </a:r>
            <a:endParaRPr sz="2000"/>
          </a:p>
        </p:txBody>
      </p:sp>
      <p:sp>
        <p:nvSpPr>
          <p:cNvPr id="569" name="Google Shape;569;p82"/>
          <p:cNvSpPr txBox="1"/>
          <p:nvPr>
            <p:ph type="ctrTitle"/>
          </p:nvPr>
        </p:nvSpPr>
        <p:spPr>
          <a:xfrm>
            <a:off x="311700" y="246950"/>
            <a:ext cx="8520600" cy="118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Linear</a:t>
            </a:r>
            <a:r>
              <a:rPr lang="en" sz="4400"/>
              <a:t> Process</a:t>
            </a:r>
            <a:endParaRPr sz="4400"/>
          </a:p>
        </p:txBody>
      </p:sp>
      <p:pic>
        <p:nvPicPr>
          <p:cNvPr id="570" name="Google Shape;570;p82"/>
          <p:cNvPicPr preferRelativeResize="0"/>
          <p:nvPr/>
        </p:nvPicPr>
        <p:blipFill rotWithShape="1">
          <a:blip r:embed="rId3">
            <a:alphaModFix/>
          </a:blip>
          <a:srcRect b="13748" l="0" r="0" t="0"/>
          <a:stretch/>
        </p:blipFill>
        <p:spPr>
          <a:xfrm>
            <a:off x="487375" y="1680525"/>
            <a:ext cx="1377950" cy="1188500"/>
          </a:xfrm>
          <a:prstGeom prst="rect">
            <a:avLst/>
          </a:prstGeom>
          <a:noFill/>
          <a:ln>
            <a:noFill/>
          </a:ln>
        </p:spPr>
      </p:pic>
      <p:pic>
        <p:nvPicPr>
          <p:cNvPr id="571" name="Google Shape;571;p82"/>
          <p:cNvPicPr preferRelativeResize="0"/>
          <p:nvPr/>
        </p:nvPicPr>
        <p:blipFill rotWithShape="1">
          <a:blip r:embed="rId4">
            <a:alphaModFix/>
          </a:blip>
          <a:srcRect b="8759" l="0" r="0" t="-8760"/>
          <a:stretch/>
        </p:blipFill>
        <p:spPr>
          <a:xfrm>
            <a:off x="4989300" y="1624825"/>
            <a:ext cx="1188500" cy="1188500"/>
          </a:xfrm>
          <a:prstGeom prst="rect">
            <a:avLst/>
          </a:prstGeom>
          <a:noFill/>
          <a:ln>
            <a:noFill/>
          </a:ln>
        </p:spPr>
      </p:pic>
      <p:pic>
        <p:nvPicPr>
          <p:cNvPr id="572" name="Google Shape;572;p82"/>
          <p:cNvPicPr preferRelativeResize="0"/>
          <p:nvPr/>
        </p:nvPicPr>
        <p:blipFill rotWithShape="1">
          <a:blip r:embed="rId5">
            <a:alphaModFix/>
          </a:blip>
          <a:srcRect b="7218" l="0" r="0" t="0"/>
          <a:stretch/>
        </p:blipFill>
        <p:spPr>
          <a:xfrm>
            <a:off x="2768150" y="1680524"/>
            <a:ext cx="1223575" cy="1188500"/>
          </a:xfrm>
          <a:prstGeom prst="rect">
            <a:avLst/>
          </a:prstGeom>
          <a:noFill/>
          <a:ln>
            <a:noFill/>
          </a:ln>
        </p:spPr>
      </p:pic>
      <p:sp>
        <p:nvSpPr>
          <p:cNvPr id="573" name="Google Shape;573;p82"/>
          <p:cNvSpPr txBox="1"/>
          <p:nvPr/>
        </p:nvSpPr>
        <p:spPr>
          <a:xfrm>
            <a:off x="504950"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Machine Learning</a:t>
            </a:r>
            <a:endParaRPr sz="2000"/>
          </a:p>
        </p:txBody>
      </p:sp>
      <p:sp>
        <p:nvSpPr>
          <p:cNvPr id="574" name="Google Shape;574;p82"/>
          <p:cNvSpPr txBox="1"/>
          <p:nvPr/>
        </p:nvSpPr>
        <p:spPr>
          <a:xfrm>
            <a:off x="2708538" y="3002600"/>
            <a:ext cx="1342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Satellite Images</a:t>
            </a:r>
            <a:endParaRPr sz="2000"/>
          </a:p>
        </p:txBody>
      </p:sp>
      <p:pic>
        <p:nvPicPr>
          <p:cNvPr id="575" name="Google Shape;575;p82"/>
          <p:cNvPicPr preferRelativeResize="0"/>
          <p:nvPr/>
        </p:nvPicPr>
        <p:blipFill rotWithShape="1">
          <a:blip r:embed="rId6">
            <a:alphaModFix/>
          </a:blip>
          <a:srcRect b="19296" l="0" r="0" t="0"/>
          <a:stretch/>
        </p:blipFill>
        <p:spPr>
          <a:xfrm>
            <a:off x="7088150" y="1614748"/>
            <a:ext cx="1554175" cy="1254276"/>
          </a:xfrm>
          <a:prstGeom prst="rect">
            <a:avLst/>
          </a:prstGeom>
          <a:noFill/>
          <a:ln>
            <a:noFill/>
          </a:ln>
        </p:spPr>
      </p:pic>
      <p:sp>
        <p:nvSpPr>
          <p:cNvPr id="576" name="Google Shape;576;p82"/>
          <p:cNvSpPr txBox="1"/>
          <p:nvPr/>
        </p:nvSpPr>
        <p:spPr>
          <a:xfrm>
            <a:off x="7088187" y="3002600"/>
            <a:ext cx="1568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Housing</a:t>
            </a:r>
            <a:endParaRPr sz="2000"/>
          </a:p>
          <a:p>
            <a:pPr indent="0" lvl="0" marL="0" rtl="0" algn="ctr">
              <a:spcBef>
                <a:spcPts val="0"/>
              </a:spcBef>
              <a:spcAft>
                <a:spcPts val="0"/>
              </a:spcAft>
              <a:buNone/>
            </a:pPr>
            <a:r>
              <a:rPr lang="en" sz="2000"/>
              <a:t>Predictions</a:t>
            </a:r>
            <a:endParaRPr sz="2000"/>
          </a:p>
        </p:txBody>
      </p:sp>
      <p:cxnSp>
        <p:nvCxnSpPr>
          <p:cNvPr id="577" name="Google Shape;577;p82"/>
          <p:cNvCxnSpPr/>
          <p:nvPr/>
        </p:nvCxnSpPr>
        <p:spPr>
          <a:xfrm>
            <a:off x="2004100" y="2365050"/>
            <a:ext cx="641700" cy="0"/>
          </a:xfrm>
          <a:prstGeom prst="straightConnector1">
            <a:avLst/>
          </a:prstGeom>
          <a:noFill/>
          <a:ln cap="flat" cmpd="sng" w="38100">
            <a:solidFill>
              <a:schemeClr val="dk1"/>
            </a:solidFill>
            <a:prstDash val="solid"/>
            <a:round/>
            <a:headEnd len="med" w="med" type="none"/>
            <a:tailEnd len="med" w="med" type="triangle"/>
          </a:ln>
        </p:spPr>
      </p:cxnSp>
      <p:cxnSp>
        <p:nvCxnSpPr>
          <p:cNvPr id="578" name="Google Shape;578;p82"/>
          <p:cNvCxnSpPr/>
          <p:nvPr/>
        </p:nvCxnSpPr>
        <p:spPr>
          <a:xfrm>
            <a:off x="4169663" y="2365050"/>
            <a:ext cx="641700" cy="0"/>
          </a:xfrm>
          <a:prstGeom prst="straightConnector1">
            <a:avLst/>
          </a:prstGeom>
          <a:noFill/>
          <a:ln cap="flat" cmpd="sng" w="38100">
            <a:solidFill>
              <a:schemeClr val="dk1"/>
            </a:solidFill>
            <a:prstDash val="solid"/>
            <a:round/>
            <a:headEnd len="med" w="med" type="none"/>
            <a:tailEnd len="med" w="med" type="triangle"/>
          </a:ln>
        </p:spPr>
      </p:cxnSp>
      <p:cxnSp>
        <p:nvCxnSpPr>
          <p:cNvPr id="579" name="Google Shape;579;p82"/>
          <p:cNvCxnSpPr/>
          <p:nvPr/>
        </p:nvCxnSpPr>
        <p:spPr>
          <a:xfrm>
            <a:off x="6312113" y="2419350"/>
            <a:ext cx="641700" cy="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ustainable Agriculture Project Proposal by Slidesgo">
  <a:themeElements>
    <a:clrScheme name="Simple Light">
      <a:dk1>
        <a:srgbClr val="000000"/>
      </a:dk1>
      <a:lt1>
        <a:srgbClr val="FFFFFF"/>
      </a:lt1>
      <a:dk2>
        <a:srgbClr val="666666"/>
      </a:dk2>
      <a:lt2>
        <a:srgbClr val="F4F7DA"/>
      </a:lt2>
      <a:accent1>
        <a:srgbClr val="B4BD6E"/>
      </a:accent1>
      <a:accent2>
        <a:srgbClr val="63753C"/>
      </a:accent2>
      <a:accent3>
        <a:srgbClr val="324A00"/>
      </a:accent3>
      <a:accent4>
        <a:srgbClr val="B45400"/>
      </a:accent4>
      <a:accent5>
        <a:srgbClr val="8C4303"/>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